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2" r:id="rId10"/>
    <p:sldId id="261" r:id="rId11"/>
    <p:sldId id="264" r:id="rId12"/>
    <p:sldId id="263" r:id="rId13"/>
    <p:sldId id="265" r:id="rId14"/>
    <p:sldId id="266" r:id="rId15"/>
    <p:sldId id="267" r:id="rId16"/>
    <p:sldId id="26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E5E723-CACE-A94B-9DE4-9FE79C69005D}" v="13" dt="2022-02-08T16:04:03.3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erine Wetzel" userId="bdb57a84-e27c-4c5d-b009-a8812b5af097" providerId="ADAL" clId="{BBE5E723-CACE-A94B-9DE4-9FE79C69005D}"/>
    <pc:docChg chg="custSel modSld">
      <pc:chgData name="Katherine Wetzel" userId="bdb57a84-e27c-4c5d-b009-a8812b5af097" providerId="ADAL" clId="{BBE5E723-CACE-A94B-9DE4-9FE79C69005D}" dt="2022-02-08T16:04:03.354" v="12" actId="1076"/>
      <pc:docMkLst>
        <pc:docMk/>
      </pc:docMkLst>
      <pc:sldChg chg="delSp modSp mod">
        <pc:chgData name="Katherine Wetzel" userId="bdb57a84-e27c-4c5d-b009-a8812b5af097" providerId="ADAL" clId="{BBE5E723-CACE-A94B-9DE4-9FE79C69005D}" dt="2022-02-08T15:57:10.269" v="2" actId="20577"/>
        <pc:sldMkLst>
          <pc:docMk/>
          <pc:sldMk cId="900547702" sldId="256"/>
        </pc:sldMkLst>
        <pc:spChg chg="mod">
          <ac:chgData name="Katherine Wetzel" userId="bdb57a84-e27c-4c5d-b009-a8812b5af097" providerId="ADAL" clId="{BBE5E723-CACE-A94B-9DE4-9FE79C69005D}" dt="2022-02-08T15:57:10.269" v="2" actId="20577"/>
          <ac:spMkLst>
            <pc:docMk/>
            <pc:sldMk cId="900547702" sldId="256"/>
            <ac:spMk id="2" creationId="{215FEE12-27EE-4725-B0F7-36688F9DBAA8}"/>
          </ac:spMkLst>
        </pc:spChg>
        <pc:spChg chg="del">
          <ac:chgData name="Katherine Wetzel" userId="bdb57a84-e27c-4c5d-b009-a8812b5af097" providerId="ADAL" clId="{BBE5E723-CACE-A94B-9DE4-9FE79C69005D}" dt="2022-02-08T15:57:05.010" v="0" actId="478"/>
          <ac:spMkLst>
            <pc:docMk/>
            <pc:sldMk cId="900547702" sldId="256"/>
            <ac:spMk id="3" creationId="{FF6321BE-9A9C-4CCB-80F0-31568FF7479B}"/>
          </ac:spMkLst>
        </pc:spChg>
      </pc:sldChg>
      <pc:sldChg chg="delSp modSp mod">
        <pc:chgData name="Katherine Wetzel" userId="bdb57a84-e27c-4c5d-b009-a8812b5af097" providerId="ADAL" clId="{BBE5E723-CACE-A94B-9DE4-9FE79C69005D}" dt="2022-02-08T16:04:03.354" v="12" actId="1076"/>
        <pc:sldMkLst>
          <pc:docMk/>
          <pc:sldMk cId="499008417" sldId="257"/>
        </pc:sldMkLst>
        <pc:spChg chg="del">
          <ac:chgData name="Katherine Wetzel" userId="bdb57a84-e27c-4c5d-b009-a8812b5af097" providerId="ADAL" clId="{BBE5E723-CACE-A94B-9DE4-9FE79C69005D}" dt="2022-02-08T16:04:00.329" v="11" actId="478"/>
          <ac:spMkLst>
            <pc:docMk/>
            <pc:sldMk cId="499008417" sldId="257"/>
            <ac:spMk id="2" creationId="{57A04784-B580-463C-A0F6-2702F3FEC471}"/>
          </ac:spMkLst>
        </pc:spChg>
        <pc:spChg chg="mod">
          <ac:chgData name="Katherine Wetzel" userId="bdb57a84-e27c-4c5d-b009-a8812b5af097" providerId="ADAL" clId="{BBE5E723-CACE-A94B-9DE4-9FE79C69005D}" dt="2022-02-08T16:04:03.354" v="12" actId="1076"/>
          <ac:spMkLst>
            <pc:docMk/>
            <pc:sldMk cId="499008417" sldId="257"/>
            <ac:spMk id="3" creationId="{F7915067-AF43-49D5-B463-EDE7DAA85C24}"/>
          </ac:spMkLst>
        </pc:spChg>
      </pc:sldChg>
      <pc:sldChg chg="modSp mod">
        <pc:chgData name="Katherine Wetzel" userId="bdb57a84-e27c-4c5d-b009-a8812b5af097" providerId="ADAL" clId="{BBE5E723-CACE-A94B-9DE4-9FE79C69005D}" dt="2022-02-08T15:58:01.637" v="4" actId="20577"/>
        <pc:sldMkLst>
          <pc:docMk/>
          <pc:sldMk cId="2415477298" sldId="260"/>
        </pc:sldMkLst>
        <pc:spChg chg="mod">
          <ac:chgData name="Katherine Wetzel" userId="bdb57a84-e27c-4c5d-b009-a8812b5af097" providerId="ADAL" clId="{BBE5E723-CACE-A94B-9DE4-9FE79C69005D}" dt="2022-02-08T15:58:01.637" v="4" actId="20577"/>
          <ac:spMkLst>
            <pc:docMk/>
            <pc:sldMk cId="2415477298" sldId="260"/>
            <ac:spMk id="3" creationId="{9AAA2073-43EC-4461-A3BE-1574D8F4677A}"/>
          </ac:spMkLst>
        </pc:spChg>
      </pc:sldChg>
      <pc:sldChg chg="modSp mod">
        <pc:chgData name="Katherine Wetzel" userId="bdb57a84-e27c-4c5d-b009-a8812b5af097" providerId="ADAL" clId="{BBE5E723-CACE-A94B-9DE4-9FE79C69005D}" dt="2022-02-08T15:58:43.850" v="5" actId="20577"/>
        <pc:sldMkLst>
          <pc:docMk/>
          <pc:sldMk cId="3017030730" sldId="261"/>
        </pc:sldMkLst>
        <pc:spChg chg="mod">
          <ac:chgData name="Katherine Wetzel" userId="bdb57a84-e27c-4c5d-b009-a8812b5af097" providerId="ADAL" clId="{BBE5E723-CACE-A94B-9DE4-9FE79C69005D}" dt="2022-02-08T15:58:43.850" v="5" actId="20577"/>
          <ac:spMkLst>
            <pc:docMk/>
            <pc:sldMk cId="3017030730" sldId="261"/>
            <ac:spMk id="3" creationId="{3D238C75-F2A8-4E5A-8F11-24389AD80CC4}"/>
          </ac:spMkLst>
        </pc:spChg>
      </pc:sldChg>
      <pc:sldChg chg="modSp mod">
        <pc:chgData name="Katherine Wetzel" userId="bdb57a84-e27c-4c5d-b009-a8812b5af097" providerId="ADAL" clId="{BBE5E723-CACE-A94B-9DE4-9FE79C69005D}" dt="2022-02-08T16:00:00.998" v="8" actId="20577"/>
        <pc:sldMkLst>
          <pc:docMk/>
          <pc:sldMk cId="3036318005" sldId="266"/>
        </pc:sldMkLst>
        <pc:spChg chg="mod">
          <ac:chgData name="Katherine Wetzel" userId="bdb57a84-e27c-4c5d-b009-a8812b5af097" providerId="ADAL" clId="{BBE5E723-CACE-A94B-9DE4-9FE79C69005D}" dt="2022-02-08T16:00:00.998" v="8" actId="20577"/>
          <ac:spMkLst>
            <pc:docMk/>
            <pc:sldMk cId="3036318005" sldId="266"/>
            <ac:spMk id="3" creationId="{D79966AA-8A54-467C-A7F6-AC5E59C9DDA3}"/>
          </ac:spMkLst>
        </pc:spChg>
      </pc:sldChg>
      <pc:sldChg chg="modSp mod">
        <pc:chgData name="Katherine Wetzel" userId="bdb57a84-e27c-4c5d-b009-a8812b5af097" providerId="ADAL" clId="{BBE5E723-CACE-A94B-9DE4-9FE79C69005D}" dt="2022-02-08T16:00:46.718" v="10" actId="20577"/>
        <pc:sldMkLst>
          <pc:docMk/>
          <pc:sldMk cId="2127202421" sldId="268"/>
        </pc:sldMkLst>
        <pc:spChg chg="mod">
          <ac:chgData name="Katherine Wetzel" userId="bdb57a84-e27c-4c5d-b009-a8812b5af097" providerId="ADAL" clId="{BBE5E723-CACE-A94B-9DE4-9FE79C69005D}" dt="2022-02-08T16:00:46.718" v="10" actId="20577"/>
          <ac:spMkLst>
            <pc:docMk/>
            <pc:sldMk cId="2127202421" sldId="268"/>
            <ac:spMk id="2" creationId="{6279EB93-28BA-4DFB-BE58-1AEA0D88523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0ABD5-DB1F-47C4-B069-BCB94CCAC2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D110295-AE3B-4A0A-981C-EB24327D1F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4F6727-3BF8-44F4-B2C5-88017228EA1C}"/>
              </a:ext>
            </a:extLst>
          </p:cNvPr>
          <p:cNvSpPr>
            <a:spLocks noGrp="1"/>
          </p:cNvSpPr>
          <p:nvPr>
            <p:ph type="dt" sz="half" idx="10"/>
          </p:nvPr>
        </p:nvSpPr>
        <p:spPr/>
        <p:txBody>
          <a:bodyPr/>
          <a:lstStyle/>
          <a:p>
            <a:fld id="{A20DA9E9-AD8C-4C6A-93D6-E1FCBC7D36A1}" type="datetimeFigureOut">
              <a:rPr lang="en-US" smtClean="0"/>
              <a:t>2/8/2022</a:t>
            </a:fld>
            <a:endParaRPr lang="en-US"/>
          </a:p>
        </p:txBody>
      </p:sp>
      <p:sp>
        <p:nvSpPr>
          <p:cNvPr id="5" name="Footer Placeholder 4">
            <a:extLst>
              <a:ext uri="{FF2B5EF4-FFF2-40B4-BE49-F238E27FC236}">
                <a16:creationId xmlns:a16="http://schemas.microsoft.com/office/drawing/2014/main" id="{44A38381-1324-46E5-8F9A-DB665F995A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C519B5-58A8-46CF-9F70-A0A2737A5D0F}"/>
              </a:ext>
            </a:extLst>
          </p:cNvPr>
          <p:cNvSpPr>
            <a:spLocks noGrp="1"/>
          </p:cNvSpPr>
          <p:nvPr>
            <p:ph type="sldNum" sz="quarter" idx="12"/>
          </p:nvPr>
        </p:nvSpPr>
        <p:spPr/>
        <p:txBody>
          <a:bodyPr/>
          <a:lstStyle/>
          <a:p>
            <a:fld id="{0A0697B8-3EFE-4504-9A93-CCB058C72EEB}" type="slidenum">
              <a:rPr lang="en-US" smtClean="0"/>
              <a:t>‹#›</a:t>
            </a:fld>
            <a:endParaRPr lang="en-US"/>
          </a:p>
        </p:txBody>
      </p:sp>
    </p:spTree>
    <p:extLst>
      <p:ext uri="{BB962C8B-B14F-4D97-AF65-F5344CB8AC3E}">
        <p14:creationId xmlns:p14="http://schemas.microsoft.com/office/powerpoint/2010/main" val="1723489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3FF1-5B90-44EA-9CE3-03E25A0D25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4A6B9C-905D-40FA-A23D-FBD769D9A4B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BFE1ED-03B4-4D31-95DF-4098FCF72429}"/>
              </a:ext>
            </a:extLst>
          </p:cNvPr>
          <p:cNvSpPr>
            <a:spLocks noGrp="1"/>
          </p:cNvSpPr>
          <p:nvPr>
            <p:ph type="dt" sz="half" idx="10"/>
          </p:nvPr>
        </p:nvSpPr>
        <p:spPr/>
        <p:txBody>
          <a:bodyPr/>
          <a:lstStyle/>
          <a:p>
            <a:fld id="{A20DA9E9-AD8C-4C6A-93D6-E1FCBC7D36A1}" type="datetimeFigureOut">
              <a:rPr lang="en-US" smtClean="0"/>
              <a:t>2/8/2022</a:t>
            </a:fld>
            <a:endParaRPr lang="en-US"/>
          </a:p>
        </p:txBody>
      </p:sp>
      <p:sp>
        <p:nvSpPr>
          <p:cNvPr id="5" name="Footer Placeholder 4">
            <a:extLst>
              <a:ext uri="{FF2B5EF4-FFF2-40B4-BE49-F238E27FC236}">
                <a16:creationId xmlns:a16="http://schemas.microsoft.com/office/drawing/2014/main" id="{AD12513F-0B17-432C-9ABE-F947C4AAFE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926273-0A2D-4F8D-9249-EE91A6679719}"/>
              </a:ext>
            </a:extLst>
          </p:cNvPr>
          <p:cNvSpPr>
            <a:spLocks noGrp="1"/>
          </p:cNvSpPr>
          <p:nvPr>
            <p:ph type="sldNum" sz="quarter" idx="12"/>
          </p:nvPr>
        </p:nvSpPr>
        <p:spPr/>
        <p:txBody>
          <a:bodyPr/>
          <a:lstStyle/>
          <a:p>
            <a:fld id="{0A0697B8-3EFE-4504-9A93-CCB058C72EEB}" type="slidenum">
              <a:rPr lang="en-US" smtClean="0"/>
              <a:t>‹#›</a:t>
            </a:fld>
            <a:endParaRPr lang="en-US"/>
          </a:p>
        </p:txBody>
      </p:sp>
    </p:spTree>
    <p:extLst>
      <p:ext uri="{BB962C8B-B14F-4D97-AF65-F5344CB8AC3E}">
        <p14:creationId xmlns:p14="http://schemas.microsoft.com/office/powerpoint/2010/main" val="616737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DB5CD-5490-4A6D-B49D-16AABB2E3B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006119-CB1C-4C44-B76E-A6F1C23689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D1161B-C425-498F-9E8C-C00CB772DD5F}"/>
              </a:ext>
            </a:extLst>
          </p:cNvPr>
          <p:cNvSpPr>
            <a:spLocks noGrp="1"/>
          </p:cNvSpPr>
          <p:nvPr>
            <p:ph type="dt" sz="half" idx="10"/>
          </p:nvPr>
        </p:nvSpPr>
        <p:spPr/>
        <p:txBody>
          <a:bodyPr/>
          <a:lstStyle/>
          <a:p>
            <a:fld id="{A20DA9E9-AD8C-4C6A-93D6-E1FCBC7D36A1}" type="datetimeFigureOut">
              <a:rPr lang="en-US" smtClean="0"/>
              <a:t>2/8/2022</a:t>
            </a:fld>
            <a:endParaRPr lang="en-US"/>
          </a:p>
        </p:txBody>
      </p:sp>
      <p:sp>
        <p:nvSpPr>
          <p:cNvPr id="5" name="Footer Placeholder 4">
            <a:extLst>
              <a:ext uri="{FF2B5EF4-FFF2-40B4-BE49-F238E27FC236}">
                <a16:creationId xmlns:a16="http://schemas.microsoft.com/office/drawing/2014/main" id="{85AE4A78-F748-407D-B305-1B16557013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87B8A2-BA67-49B8-A7A0-481EFEF1685C}"/>
              </a:ext>
            </a:extLst>
          </p:cNvPr>
          <p:cNvSpPr>
            <a:spLocks noGrp="1"/>
          </p:cNvSpPr>
          <p:nvPr>
            <p:ph type="sldNum" sz="quarter" idx="12"/>
          </p:nvPr>
        </p:nvSpPr>
        <p:spPr/>
        <p:txBody>
          <a:bodyPr/>
          <a:lstStyle/>
          <a:p>
            <a:fld id="{0A0697B8-3EFE-4504-9A93-CCB058C72EEB}" type="slidenum">
              <a:rPr lang="en-US" smtClean="0"/>
              <a:t>‹#›</a:t>
            </a:fld>
            <a:endParaRPr lang="en-US"/>
          </a:p>
        </p:txBody>
      </p:sp>
    </p:spTree>
    <p:extLst>
      <p:ext uri="{BB962C8B-B14F-4D97-AF65-F5344CB8AC3E}">
        <p14:creationId xmlns:p14="http://schemas.microsoft.com/office/powerpoint/2010/main" val="3814631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B1625-CF1E-448B-8042-47F0E97BA4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834ECE-8640-4BA3-9846-EC76E073A8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9796E1-EF27-4237-84FF-67F9DC6970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20D1B2-D0C5-4C95-8E0C-7479AB39DBBF}"/>
              </a:ext>
            </a:extLst>
          </p:cNvPr>
          <p:cNvSpPr>
            <a:spLocks noGrp="1"/>
          </p:cNvSpPr>
          <p:nvPr>
            <p:ph type="dt" sz="half" idx="10"/>
          </p:nvPr>
        </p:nvSpPr>
        <p:spPr/>
        <p:txBody>
          <a:bodyPr/>
          <a:lstStyle/>
          <a:p>
            <a:fld id="{A20DA9E9-AD8C-4C6A-93D6-E1FCBC7D36A1}" type="datetimeFigureOut">
              <a:rPr lang="en-US" smtClean="0"/>
              <a:t>2/8/2022</a:t>
            </a:fld>
            <a:endParaRPr lang="en-US"/>
          </a:p>
        </p:txBody>
      </p:sp>
      <p:sp>
        <p:nvSpPr>
          <p:cNvPr id="6" name="Footer Placeholder 5">
            <a:extLst>
              <a:ext uri="{FF2B5EF4-FFF2-40B4-BE49-F238E27FC236}">
                <a16:creationId xmlns:a16="http://schemas.microsoft.com/office/drawing/2014/main" id="{D4B9A258-67AD-4CD2-8E8D-7AA24292C1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CE7401-BFD5-41A8-B90E-03D904968294}"/>
              </a:ext>
            </a:extLst>
          </p:cNvPr>
          <p:cNvSpPr>
            <a:spLocks noGrp="1"/>
          </p:cNvSpPr>
          <p:nvPr>
            <p:ph type="sldNum" sz="quarter" idx="12"/>
          </p:nvPr>
        </p:nvSpPr>
        <p:spPr/>
        <p:txBody>
          <a:bodyPr/>
          <a:lstStyle/>
          <a:p>
            <a:fld id="{0A0697B8-3EFE-4504-9A93-CCB058C72EEB}" type="slidenum">
              <a:rPr lang="en-US" smtClean="0"/>
              <a:t>‹#›</a:t>
            </a:fld>
            <a:endParaRPr lang="en-US"/>
          </a:p>
        </p:txBody>
      </p:sp>
    </p:spTree>
    <p:extLst>
      <p:ext uri="{BB962C8B-B14F-4D97-AF65-F5344CB8AC3E}">
        <p14:creationId xmlns:p14="http://schemas.microsoft.com/office/powerpoint/2010/main" val="1229254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18E9C-7E05-4D9C-A33D-B07A9E4FA7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8A50B3E-2FDE-49F9-9BDD-4FD67B9BFB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7AD8DD-929B-4DD3-BF8D-A201B5655D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FB6C322-0F17-4851-8AB8-F9E8DDC82D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B596BA-FDE5-45EE-B498-14A5E96266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50AA20-E123-4BFC-8F93-59EB92C159B5}"/>
              </a:ext>
            </a:extLst>
          </p:cNvPr>
          <p:cNvSpPr>
            <a:spLocks noGrp="1"/>
          </p:cNvSpPr>
          <p:nvPr>
            <p:ph type="dt" sz="half" idx="10"/>
          </p:nvPr>
        </p:nvSpPr>
        <p:spPr/>
        <p:txBody>
          <a:bodyPr/>
          <a:lstStyle/>
          <a:p>
            <a:fld id="{A20DA9E9-AD8C-4C6A-93D6-E1FCBC7D36A1}" type="datetimeFigureOut">
              <a:rPr lang="en-US" smtClean="0"/>
              <a:t>2/8/2022</a:t>
            </a:fld>
            <a:endParaRPr lang="en-US"/>
          </a:p>
        </p:txBody>
      </p:sp>
      <p:sp>
        <p:nvSpPr>
          <p:cNvPr id="8" name="Footer Placeholder 7">
            <a:extLst>
              <a:ext uri="{FF2B5EF4-FFF2-40B4-BE49-F238E27FC236}">
                <a16:creationId xmlns:a16="http://schemas.microsoft.com/office/drawing/2014/main" id="{CF28186F-8C8B-4326-9FEF-99A1A4AF860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1699BD4-CD2F-4FE7-B379-5ED0C1CAB28E}"/>
              </a:ext>
            </a:extLst>
          </p:cNvPr>
          <p:cNvSpPr>
            <a:spLocks noGrp="1"/>
          </p:cNvSpPr>
          <p:nvPr>
            <p:ph type="sldNum" sz="quarter" idx="12"/>
          </p:nvPr>
        </p:nvSpPr>
        <p:spPr/>
        <p:txBody>
          <a:bodyPr/>
          <a:lstStyle/>
          <a:p>
            <a:fld id="{0A0697B8-3EFE-4504-9A93-CCB058C72EEB}" type="slidenum">
              <a:rPr lang="en-US" smtClean="0"/>
              <a:t>‹#›</a:t>
            </a:fld>
            <a:endParaRPr lang="en-US"/>
          </a:p>
        </p:txBody>
      </p:sp>
    </p:spTree>
    <p:extLst>
      <p:ext uri="{BB962C8B-B14F-4D97-AF65-F5344CB8AC3E}">
        <p14:creationId xmlns:p14="http://schemas.microsoft.com/office/powerpoint/2010/main" val="3113259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33AFA-21E8-44EF-9BA0-25A45A1B5E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814AABB-19AC-4CEC-9F1C-861A6C347F23}"/>
              </a:ext>
            </a:extLst>
          </p:cNvPr>
          <p:cNvSpPr>
            <a:spLocks noGrp="1"/>
          </p:cNvSpPr>
          <p:nvPr>
            <p:ph type="dt" sz="half" idx="10"/>
          </p:nvPr>
        </p:nvSpPr>
        <p:spPr/>
        <p:txBody>
          <a:bodyPr/>
          <a:lstStyle/>
          <a:p>
            <a:fld id="{A20DA9E9-AD8C-4C6A-93D6-E1FCBC7D36A1}" type="datetimeFigureOut">
              <a:rPr lang="en-US" smtClean="0"/>
              <a:t>2/8/2022</a:t>
            </a:fld>
            <a:endParaRPr lang="en-US"/>
          </a:p>
        </p:txBody>
      </p:sp>
      <p:sp>
        <p:nvSpPr>
          <p:cNvPr id="4" name="Footer Placeholder 3">
            <a:extLst>
              <a:ext uri="{FF2B5EF4-FFF2-40B4-BE49-F238E27FC236}">
                <a16:creationId xmlns:a16="http://schemas.microsoft.com/office/drawing/2014/main" id="{FD5CF779-2F47-47CE-89BC-89932B489E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964FEE4-3A75-4DA1-816D-A896FDD9D802}"/>
              </a:ext>
            </a:extLst>
          </p:cNvPr>
          <p:cNvSpPr>
            <a:spLocks noGrp="1"/>
          </p:cNvSpPr>
          <p:nvPr>
            <p:ph type="sldNum" sz="quarter" idx="12"/>
          </p:nvPr>
        </p:nvSpPr>
        <p:spPr/>
        <p:txBody>
          <a:bodyPr/>
          <a:lstStyle/>
          <a:p>
            <a:fld id="{0A0697B8-3EFE-4504-9A93-CCB058C72EEB}" type="slidenum">
              <a:rPr lang="en-US" smtClean="0"/>
              <a:t>‹#›</a:t>
            </a:fld>
            <a:endParaRPr lang="en-US"/>
          </a:p>
        </p:txBody>
      </p:sp>
    </p:spTree>
    <p:extLst>
      <p:ext uri="{BB962C8B-B14F-4D97-AF65-F5344CB8AC3E}">
        <p14:creationId xmlns:p14="http://schemas.microsoft.com/office/powerpoint/2010/main" val="2421685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70B82F-2684-42BF-A069-AFF036308958}"/>
              </a:ext>
            </a:extLst>
          </p:cNvPr>
          <p:cNvSpPr>
            <a:spLocks noGrp="1"/>
          </p:cNvSpPr>
          <p:nvPr>
            <p:ph type="dt" sz="half" idx="10"/>
          </p:nvPr>
        </p:nvSpPr>
        <p:spPr/>
        <p:txBody>
          <a:bodyPr/>
          <a:lstStyle/>
          <a:p>
            <a:fld id="{A20DA9E9-AD8C-4C6A-93D6-E1FCBC7D36A1}" type="datetimeFigureOut">
              <a:rPr lang="en-US" smtClean="0"/>
              <a:t>2/8/2022</a:t>
            </a:fld>
            <a:endParaRPr lang="en-US"/>
          </a:p>
        </p:txBody>
      </p:sp>
      <p:sp>
        <p:nvSpPr>
          <p:cNvPr id="3" name="Footer Placeholder 2">
            <a:extLst>
              <a:ext uri="{FF2B5EF4-FFF2-40B4-BE49-F238E27FC236}">
                <a16:creationId xmlns:a16="http://schemas.microsoft.com/office/drawing/2014/main" id="{A7649CDB-2F59-4187-9E71-3FA24EFA53C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C1B923-BB7A-486C-9B4D-1AD9E20132DC}"/>
              </a:ext>
            </a:extLst>
          </p:cNvPr>
          <p:cNvSpPr>
            <a:spLocks noGrp="1"/>
          </p:cNvSpPr>
          <p:nvPr>
            <p:ph type="sldNum" sz="quarter" idx="12"/>
          </p:nvPr>
        </p:nvSpPr>
        <p:spPr/>
        <p:txBody>
          <a:bodyPr/>
          <a:lstStyle/>
          <a:p>
            <a:fld id="{0A0697B8-3EFE-4504-9A93-CCB058C72EEB}" type="slidenum">
              <a:rPr lang="en-US" smtClean="0"/>
              <a:t>‹#›</a:t>
            </a:fld>
            <a:endParaRPr lang="en-US"/>
          </a:p>
        </p:txBody>
      </p:sp>
    </p:spTree>
    <p:extLst>
      <p:ext uri="{BB962C8B-B14F-4D97-AF65-F5344CB8AC3E}">
        <p14:creationId xmlns:p14="http://schemas.microsoft.com/office/powerpoint/2010/main" val="1592867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645BD-C36F-48D1-A976-671BA17D92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BA03797-B80F-4CFB-B83A-75406C5A9D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DC8497-DB07-4A8F-A259-A965651322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E1B811-6196-4851-999D-336459DFB257}"/>
              </a:ext>
            </a:extLst>
          </p:cNvPr>
          <p:cNvSpPr>
            <a:spLocks noGrp="1"/>
          </p:cNvSpPr>
          <p:nvPr>
            <p:ph type="dt" sz="half" idx="10"/>
          </p:nvPr>
        </p:nvSpPr>
        <p:spPr/>
        <p:txBody>
          <a:bodyPr/>
          <a:lstStyle/>
          <a:p>
            <a:fld id="{A20DA9E9-AD8C-4C6A-93D6-E1FCBC7D36A1}" type="datetimeFigureOut">
              <a:rPr lang="en-US" smtClean="0"/>
              <a:t>2/8/2022</a:t>
            </a:fld>
            <a:endParaRPr lang="en-US"/>
          </a:p>
        </p:txBody>
      </p:sp>
      <p:sp>
        <p:nvSpPr>
          <p:cNvPr id="6" name="Footer Placeholder 5">
            <a:extLst>
              <a:ext uri="{FF2B5EF4-FFF2-40B4-BE49-F238E27FC236}">
                <a16:creationId xmlns:a16="http://schemas.microsoft.com/office/drawing/2014/main" id="{ECD84D0D-F95D-4772-B52F-ACEBEEEDED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3ABE15-411A-47D8-B823-3E54F8F17999}"/>
              </a:ext>
            </a:extLst>
          </p:cNvPr>
          <p:cNvSpPr>
            <a:spLocks noGrp="1"/>
          </p:cNvSpPr>
          <p:nvPr>
            <p:ph type="sldNum" sz="quarter" idx="12"/>
          </p:nvPr>
        </p:nvSpPr>
        <p:spPr/>
        <p:txBody>
          <a:bodyPr/>
          <a:lstStyle/>
          <a:p>
            <a:fld id="{0A0697B8-3EFE-4504-9A93-CCB058C72EEB}" type="slidenum">
              <a:rPr lang="en-US" smtClean="0"/>
              <a:t>‹#›</a:t>
            </a:fld>
            <a:endParaRPr lang="en-US"/>
          </a:p>
        </p:txBody>
      </p:sp>
    </p:spTree>
    <p:extLst>
      <p:ext uri="{BB962C8B-B14F-4D97-AF65-F5344CB8AC3E}">
        <p14:creationId xmlns:p14="http://schemas.microsoft.com/office/powerpoint/2010/main" val="481331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6120D-639F-4869-80FF-07487E1032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AA245BE-BA2F-4A40-B93F-87558D7E79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07279D6-EE44-4471-8096-9392C12E24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3115CE-4C86-4024-B8F5-2D2AF0FD3F9F}"/>
              </a:ext>
            </a:extLst>
          </p:cNvPr>
          <p:cNvSpPr>
            <a:spLocks noGrp="1"/>
          </p:cNvSpPr>
          <p:nvPr>
            <p:ph type="dt" sz="half" idx="10"/>
          </p:nvPr>
        </p:nvSpPr>
        <p:spPr/>
        <p:txBody>
          <a:bodyPr/>
          <a:lstStyle/>
          <a:p>
            <a:fld id="{A20DA9E9-AD8C-4C6A-93D6-E1FCBC7D36A1}" type="datetimeFigureOut">
              <a:rPr lang="en-US" smtClean="0"/>
              <a:t>2/8/2022</a:t>
            </a:fld>
            <a:endParaRPr lang="en-US"/>
          </a:p>
        </p:txBody>
      </p:sp>
      <p:sp>
        <p:nvSpPr>
          <p:cNvPr id="6" name="Footer Placeholder 5">
            <a:extLst>
              <a:ext uri="{FF2B5EF4-FFF2-40B4-BE49-F238E27FC236}">
                <a16:creationId xmlns:a16="http://schemas.microsoft.com/office/drawing/2014/main" id="{35E3F65A-F647-41EB-837D-1B4C20BA9A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2036D6-0AA2-4982-8917-B5571F68F92A}"/>
              </a:ext>
            </a:extLst>
          </p:cNvPr>
          <p:cNvSpPr>
            <a:spLocks noGrp="1"/>
          </p:cNvSpPr>
          <p:nvPr>
            <p:ph type="sldNum" sz="quarter" idx="12"/>
          </p:nvPr>
        </p:nvSpPr>
        <p:spPr/>
        <p:txBody>
          <a:bodyPr/>
          <a:lstStyle/>
          <a:p>
            <a:fld id="{0A0697B8-3EFE-4504-9A93-CCB058C72EEB}" type="slidenum">
              <a:rPr lang="en-US" smtClean="0"/>
              <a:t>‹#›</a:t>
            </a:fld>
            <a:endParaRPr lang="en-US"/>
          </a:p>
        </p:txBody>
      </p:sp>
    </p:spTree>
    <p:extLst>
      <p:ext uri="{BB962C8B-B14F-4D97-AF65-F5344CB8AC3E}">
        <p14:creationId xmlns:p14="http://schemas.microsoft.com/office/powerpoint/2010/main" val="752414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51F55-EC1D-4DAC-96C9-CA598DC9B3B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4791973-6A2C-49F6-8761-1656AB05EB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D4DFF7-AA02-4CC7-9D20-AE51566F68EA}"/>
              </a:ext>
            </a:extLst>
          </p:cNvPr>
          <p:cNvSpPr>
            <a:spLocks noGrp="1"/>
          </p:cNvSpPr>
          <p:nvPr>
            <p:ph type="dt" sz="half" idx="10"/>
          </p:nvPr>
        </p:nvSpPr>
        <p:spPr/>
        <p:txBody>
          <a:bodyPr/>
          <a:lstStyle/>
          <a:p>
            <a:fld id="{A20DA9E9-AD8C-4C6A-93D6-E1FCBC7D36A1}" type="datetimeFigureOut">
              <a:rPr lang="en-US" smtClean="0"/>
              <a:t>2/8/2022</a:t>
            </a:fld>
            <a:endParaRPr lang="en-US"/>
          </a:p>
        </p:txBody>
      </p:sp>
      <p:sp>
        <p:nvSpPr>
          <p:cNvPr id="5" name="Footer Placeholder 4">
            <a:extLst>
              <a:ext uri="{FF2B5EF4-FFF2-40B4-BE49-F238E27FC236}">
                <a16:creationId xmlns:a16="http://schemas.microsoft.com/office/drawing/2014/main" id="{25D8F00E-A383-4DB8-B6EB-AA62A11290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B7F3CD-10A3-4A16-BFBA-646D51CABAEB}"/>
              </a:ext>
            </a:extLst>
          </p:cNvPr>
          <p:cNvSpPr>
            <a:spLocks noGrp="1"/>
          </p:cNvSpPr>
          <p:nvPr>
            <p:ph type="sldNum" sz="quarter" idx="12"/>
          </p:nvPr>
        </p:nvSpPr>
        <p:spPr/>
        <p:txBody>
          <a:bodyPr/>
          <a:lstStyle/>
          <a:p>
            <a:fld id="{0A0697B8-3EFE-4504-9A93-CCB058C72EEB}" type="slidenum">
              <a:rPr lang="en-US" smtClean="0"/>
              <a:t>‹#›</a:t>
            </a:fld>
            <a:endParaRPr lang="en-US"/>
          </a:p>
        </p:txBody>
      </p:sp>
    </p:spTree>
    <p:extLst>
      <p:ext uri="{BB962C8B-B14F-4D97-AF65-F5344CB8AC3E}">
        <p14:creationId xmlns:p14="http://schemas.microsoft.com/office/powerpoint/2010/main" val="523195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23FF7B-EACF-452B-8910-2BBE1185772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1131489-005A-437F-BD17-41200D405C5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B6CC6C-BF48-4E4B-BA6D-E363C10D162D}"/>
              </a:ext>
            </a:extLst>
          </p:cNvPr>
          <p:cNvSpPr>
            <a:spLocks noGrp="1"/>
          </p:cNvSpPr>
          <p:nvPr>
            <p:ph type="dt" sz="half" idx="10"/>
          </p:nvPr>
        </p:nvSpPr>
        <p:spPr/>
        <p:txBody>
          <a:bodyPr/>
          <a:lstStyle/>
          <a:p>
            <a:fld id="{A20DA9E9-AD8C-4C6A-93D6-E1FCBC7D36A1}" type="datetimeFigureOut">
              <a:rPr lang="en-US" smtClean="0"/>
              <a:t>2/8/2022</a:t>
            </a:fld>
            <a:endParaRPr lang="en-US"/>
          </a:p>
        </p:txBody>
      </p:sp>
      <p:sp>
        <p:nvSpPr>
          <p:cNvPr id="5" name="Footer Placeholder 4">
            <a:extLst>
              <a:ext uri="{FF2B5EF4-FFF2-40B4-BE49-F238E27FC236}">
                <a16:creationId xmlns:a16="http://schemas.microsoft.com/office/drawing/2014/main" id="{DCC4B4EA-7FFB-466B-9980-65FBA7B4E8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DF7AFC-D0D6-4B02-BF99-CC58A3797E51}"/>
              </a:ext>
            </a:extLst>
          </p:cNvPr>
          <p:cNvSpPr>
            <a:spLocks noGrp="1"/>
          </p:cNvSpPr>
          <p:nvPr>
            <p:ph type="sldNum" sz="quarter" idx="12"/>
          </p:nvPr>
        </p:nvSpPr>
        <p:spPr/>
        <p:txBody>
          <a:bodyPr/>
          <a:lstStyle/>
          <a:p>
            <a:fld id="{0A0697B8-3EFE-4504-9A93-CCB058C72EEB}" type="slidenum">
              <a:rPr lang="en-US" smtClean="0"/>
              <a:t>‹#›</a:t>
            </a:fld>
            <a:endParaRPr lang="en-US"/>
          </a:p>
        </p:txBody>
      </p:sp>
    </p:spTree>
    <p:extLst>
      <p:ext uri="{BB962C8B-B14F-4D97-AF65-F5344CB8AC3E}">
        <p14:creationId xmlns:p14="http://schemas.microsoft.com/office/powerpoint/2010/main" val="3318138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8FAA3A-94AF-4C27-A8C1-34C90771B7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61BBC2-C32A-4E63-B9FC-FBDA160AFA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7C3483-2BD1-4D81-9DBF-73938B1052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0DA9E9-AD8C-4C6A-93D6-E1FCBC7D36A1}" type="datetimeFigureOut">
              <a:rPr lang="en-US" smtClean="0"/>
              <a:t>2/8/2022</a:t>
            </a:fld>
            <a:endParaRPr lang="en-US"/>
          </a:p>
        </p:txBody>
      </p:sp>
      <p:sp>
        <p:nvSpPr>
          <p:cNvPr id="5" name="Footer Placeholder 4">
            <a:extLst>
              <a:ext uri="{FF2B5EF4-FFF2-40B4-BE49-F238E27FC236}">
                <a16:creationId xmlns:a16="http://schemas.microsoft.com/office/drawing/2014/main" id="{4DD5EB56-08BA-4085-99BB-E2E2A22717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C045CA6-1D0F-4B18-ACC1-C83038C1B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0697B8-3EFE-4504-9A93-CCB058C72EEB}" type="slidenum">
              <a:rPr lang="en-US" smtClean="0"/>
              <a:t>‹#›</a:t>
            </a:fld>
            <a:endParaRPr lang="en-US"/>
          </a:p>
        </p:txBody>
      </p:sp>
    </p:spTree>
    <p:extLst>
      <p:ext uri="{BB962C8B-B14F-4D97-AF65-F5344CB8AC3E}">
        <p14:creationId xmlns:p14="http://schemas.microsoft.com/office/powerpoint/2010/main" val="2485839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FEE12-27EE-4725-B0F7-36688F9DBAA8}"/>
              </a:ext>
            </a:extLst>
          </p:cNvPr>
          <p:cNvSpPr>
            <a:spLocks noGrp="1"/>
          </p:cNvSpPr>
          <p:nvPr>
            <p:ph type="ctrTitle"/>
          </p:nvPr>
        </p:nvSpPr>
        <p:spPr>
          <a:xfrm>
            <a:off x="1524000" y="2235200"/>
            <a:ext cx="9144000" cy="2387600"/>
          </a:xfrm>
        </p:spPr>
        <p:txBody>
          <a:bodyPr/>
          <a:lstStyle/>
          <a:p>
            <a:r>
              <a:rPr lang="en-US"/>
              <a:t>Leveraging Your Relational Capital </a:t>
            </a:r>
          </a:p>
        </p:txBody>
      </p:sp>
    </p:spTree>
    <p:extLst>
      <p:ext uri="{BB962C8B-B14F-4D97-AF65-F5344CB8AC3E}">
        <p14:creationId xmlns:p14="http://schemas.microsoft.com/office/powerpoint/2010/main" val="900547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915067-AF43-49D5-B463-EDE7DAA85C24}"/>
              </a:ext>
            </a:extLst>
          </p:cNvPr>
          <p:cNvSpPr>
            <a:spLocks noGrp="1"/>
          </p:cNvSpPr>
          <p:nvPr>
            <p:ph idx="1"/>
          </p:nvPr>
        </p:nvSpPr>
        <p:spPr>
          <a:xfrm>
            <a:off x="838200" y="856796"/>
            <a:ext cx="10515600" cy="4351338"/>
          </a:xfrm>
        </p:spPr>
        <p:txBody>
          <a:bodyPr/>
          <a:lstStyle/>
          <a:p>
            <a:pPr marL="0" indent="0">
              <a:buNone/>
            </a:pPr>
            <a:r>
              <a:rPr lang="en-US" sz="3600">
                <a:effectLst/>
                <a:latin typeface="Calibri" panose="020F0502020204030204" pitchFamily="34" charset="0"/>
                <a:ea typeface="Calibri" panose="020F0502020204030204" pitchFamily="34" charset="0"/>
                <a:cs typeface="Times New Roman" panose="02020603050405020304" pitchFamily="18" charset="0"/>
              </a:rPr>
              <a:t>“And all that generation also were gathered to their fathers. And there arose another generation after them who did not know the LORD or the work that he had done for Israel.” </a:t>
            </a:r>
          </a:p>
          <a:p>
            <a:pPr marL="0" indent="0">
              <a:buNone/>
            </a:pPr>
            <a:r>
              <a:rPr lang="en-US" sz="3600">
                <a:effectLst/>
                <a:latin typeface="Calibri" panose="020F0502020204030204" pitchFamily="34" charset="0"/>
                <a:ea typeface="Calibri" panose="020F0502020204030204" pitchFamily="34" charset="0"/>
                <a:cs typeface="Times New Roman" panose="02020603050405020304" pitchFamily="18" charset="0"/>
              </a:rPr>
              <a:t>Judges 2:10</a:t>
            </a:r>
          </a:p>
          <a:p>
            <a:pPr marL="0" indent="0">
              <a:buNone/>
            </a:pPr>
            <a:endParaRPr lang="en-US"/>
          </a:p>
        </p:txBody>
      </p:sp>
    </p:spTree>
    <p:extLst>
      <p:ext uri="{BB962C8B-B14F-4D97-AF65-F5344CB8AC3E}">
        <p14:creationId xmlns:p14="http://schemas.microsoft.com/office/powerpoint/2010/main" val="499008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5E466-44D2-4474-A107-24BE58F13149}"/>
              </a:ext>
            </a:extLst>
          </p:cNvPr>
          <p:cNvSpPr>
            <a:spLocks noGrp="1"/>
          </p:cNvSpPr>
          <p:nvPr>
            <p:ph type="ctrTitle"/>
          </p:nvPr>
        </p:nvSpPr>
        <p:spPr/>
        <p:txBody>
          <a:bodyPr/>
          <a:lstStyle/>
          <a:p>
            <a:r>
              <a:rPr lang="en-US"/>
              <a:t>The Existential Problem </a:t>
            </a:r>
          </a:p>
        </p:txBody>
      </p:sp>
      <p:sp>
        <p:nvSpPr>
          <p:cNvPr id="3" name="Subtitle 2">
            <a:extLst>
              <a:ext uri="{FF2B5EF4-FFF2-40B4-BE49-F238E27FC236}">
                <a16:creationId xmlns:a16="http://schemas.microsoft.com/office/drawing/2014/main" id="{B035108A-A74F-4990-84C4-0E35F076B2F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71408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12324-4C5F-4ED6-A81B-935271A7FF57}"/>
              </a:ext>
            </a:extLst>
          </p:cNvPr>
          <p:cNvSpPr>
            <a:spLocks noGrp="1"/>
          </p:cNvSpPr>
          <p:nvPr>
            <p:ph type="title"/>
          </p:nvPr>
        </p:nvSpPr>
        <p:spPr/>
        <p:txBody>
          <a:bodyPr/>
          <a:lstStyle/>
          <a:p>
            <a:r>
              <a:rPr lang="en-US"/>
              <a:t>The Existential Problem </a:t>
            </a:r>
          </a:p>
        </p:txBody>
      </p:sp>
      <p:sp>
        <p:nvSpPr>
          <p:cNvPr id="3" name="Content Placeholder 2">
            <a:extLst>
              <a:ext uri="{FF2B5EF4-FFF2-40B4-BE49-F238E27FC236}">
                <a16:creationId xmlns:a16="http://schemas.microsoft.com/office/drawing/2014/main" id="{82058A57-1475-481E-9A41-1E5F9CA9E791}"/>
              </a:ext>
            </a:extLst>
          </p:cNvPr>
          <p:cNvSpPr>
            <a:spLocks noGrp="1"/>
          </p:cNvSpPr>
          <p:nvPr>
            <p:ph idx="1"/>
          </p:nvPr>
        </p:nvSpPr>
        <p:spPr/>
        <p:txBody>
          <a:bodyPr>
            <a:normAutofit/>
          </a:bodyPr>
          <a:lstStyle/>
          <a:p>
            <a:pPr marL="0" indent="0">
              <a:buNone/>
            </a:pPr>
            <a:r>
              <a:rPr lang="en-US" sz="3600">
                <a:effectLst/>
                <a:latin typeface="Calibri" panose="020F0502020204030204" pitchFamily="34" charset="0"/>
                <a:ea typeface="Calibri" panose="020F0502020204030204" pitchFamily="34" charset="0"/>
                <a:cs typeface="Times New Roman" panose="02020603050405020304" pitchFamily="18" charset="0"/>
              </a:rPr>
              <a:t>“At the heart of liberty is the right to define one’s own concept of existence, of meaning, of the universe, and of the mystery of human life.” </a:t>
            </a:r>
          </a:p>
          <a:p>
            <a:pPr marL="0" indent="0">
              <a:buNone/>
            </a:pPr>
            <a:endParaRPr lang="en-US" sz="3600">
              <a:latin typeface="Calibri" panose="020F0502020204030204" pitchFamily="34" charset="0"/>
              <a:cs typeface="Times New Roman" panose="02020603050405020304" pitchFamily="18" charset="0"/>
            </a:endParaRPr>
          </a:p>
          <a:p>
            <a:pPr marL="0" indent="0">
              <a:buNone/>
            </a:pPr>
            <a:r>
              <a:rPr lang="en-US" sz="3600">
                <a:latin typeface="Calibri" panose="020F0502020204030204" pitchFamily="34" charset="0"/>
                <a:cs typeface="Times New Roman" panose="02020603050405020304" pitchFamily="18" charset="0"/>
              </a:rPr>
              <a:t>Justice Anthony Kennedy</a:t>
            </a:r>
            <a:endParaRPr lang="en-US" sz="4800"/>
          </a:p>
        </p:txBody>
      </p:sp>
    </p:spTree>
    <p:extLst>
      <p:ext uri="{BB962C8B-B14F-4D97-AF65-F5344CB8AC3E}">
        <p14:creationId xmlns:p14="http://schemas.microsoft.com/office/powerpoint/2010/main" val="1416395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AA2073-43EC-4461-A3BE-1574D8F4677A}"/>
              </a:ext>
            </a:extLst>
          </p:cNvPr>
          <p:cNvSpPr>
            <a:spLocks noGrp="1"/>
          </p:cNvSpPr>
          <p:nvPr>
            <p:ph idx="1"/>
          </p:nvPr>
        </p:nvSpPr>
        <p:spPr>
          <a:xfrm>
            <a:off x="838200" y="637563"/>
            <a:ext cx="10515600" cy="5539400"/>
          </a:xfrm>
        </p:spPr>
        <p:txBody>
          <a:bodyPr/>
          <a:lstStyle/>
          <a:p>
            <a:pPr marL="0" marR="0" indent="0">
              <a:lnSpc>
                <a:spcPct val="107000"/>
              </a:lnSpc>
              <a:spcBef>
                <a:spcPts val="0"/>
              </a:spcBef>
              <a:spcAft>
                <a:spcPts val="800"/>
              </a:spcAft>
              <a:buNone/>
            </a:pPr>
            <a:r>
              <a:rPr lang="en-US" sz="4400">
                <a:effectLst/>
                <a:latin typeface="Calibri" panose="020F0502020204030204" pitchFamily="34" charset="0"/>
                <a:ea typeface="Calibri" panose="020F0502020204030204" pitchFamily="34" charset="0"/>
                <a:cs typeface="Times New Roman" panose="02020603050405020304" pitchFamily="18" charset="0"/>
              </a:rPr>
              <a:t>For young people age 13–25, the percentage who say their life has </a:t>
            </a:r>
            <a:r>
              <a:rPr lang="en-US" sz="4400" b="1">
                <a:effectLst/>
                <a:latin typeface="Calibri" panose="020F0502020204030204" pitchFamily="34" charset="0"/>
                <a:ea typeface="Calibri" panose="020F0502020204030204" pitchFamily="34" charset="0"/>
                <a:cs typeface="Times New Roman" panose="02020603050405020304" pitchFamily="18" charset="0"/>
              </a:rPr>
              <a:t>meaning and purpose</a:t>
            </a:r>
            <a:r>
              <a:rPr lang="en-US" sz="440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sz="3600">
                <a:effectLst/>
                <a:latin typeface="Calibri" panose="020F0502020204030204" pitchFamily="34" charset="0"/>
                <a:ea typeface="Calibri" panose="020F0502020204030204" pitchFamily="34" charset="0"/>
                <a:cs typeface="Times New Roman" panose="02020603050405020304" pitchFamily="18" charset="0"/>
              </a:rPr>
              <a:t>50% (those who have 0 adult mentors)</a:t>
            </a:r>
          </a:p>
          <a:p>
            <a:pPr marL="0" marR="0">
              <a:lnSpc>
                <a:spcPct val="107000"/>
              </a:lnSpc>
              <a:spcBef>
                <a:spcPts val="0"/>
              </a:spcBef>
              <a:spcAft>
                <a:spcPts val="800"/>
              </a:spcAft>
            </a:pPr>
            <a:r>
              <a:rPr lang="en-US" sz="3600">
                <a:effectLst/>
                <a:latin typeface="Calibri" panose="020F0502020204030204" pitchFamily="34" charset="0"/>
                <a:ea typeface="Calibri" panose="020F0502020204030204" pitchFamily="34" charset="0"/>
                <a:cs typeface="Times New Roman" panose="02020603050405020304" pitchFamily="18" charset="0"/>
              </a:rPr>
              <a:t>69% (1 adult mentor)</a:t>
            </a:r>
          </a:p>
          <a:p>
            <a:pPr marL="0" marR="0">
              <a:lnSpc>
                <a:spcPct val="107000"/>
              </a:lnSpc>
              <a:spcBef>
                <a:spcPts val="0"/>
              </a:spcBef>
              <a:spcAft>
                <a:spcPts val="800"/>
              </a:spcAft>
            </a:pPr>
            <a:r>
              <a:rPr lang="en-US" sz="3600">
                <a:effectLst/>
                <a:latin typeface="Calibri" panose="020F0502020204030204" pitchFamily="34" charset="0"/>
                <a:ea typeface="Calibri" panose="020F0502020204030204" pitchFamily="34" charset="0"/>
                <a:cs typeface="Times New Roman" panose="02020603050405020304" pitchFamily="18" charset="0"/>
              </a:rPr>
              <a:t>85% (2–4 adult mentors)</a:t>
            </a:r>
          </a:p>
          <a:p>
            <a:pPr marL="0" marR="0">
              <a:lnSpc>
                <a:spcPct val="107000"/>
              </a:lnSpc>
              <a:spcBef>
                <a:spcPts val="0"/>
              </a:spcBef>
              <a:spcAft>
                <a:spcPts val="800"/>
              </a:spcAft>
            </a:pPr>
            <a:r>
              <a:rPr lang="en-US" sz="3600">
                <a:effectLst/>
                <a:latin typeface="Calibri" panose="020F0502020204030204" pitchFamily="34" charset="0"/>
                <a:ea typeface="Calibri" panose="020F0502020204030204" pitchFamily="34" charset="0"/>
                <a:cs typeface="Times New Roman" panose="02020603050405020304" pitchFamily="18" charset="0"/>
              </a:rPr>
              <a:t>91% (5+ adult mentors)</a:t>
            </a:r>
          </a:p>
          <a:p>
            <a:pPr marL="0" indent="0">
              <a:buNone/>
            </a:pPr>
            <a:endParaRPr lang="en-US"/>
          </a:p>
        </p:txBody>
      </p:sp>
    </p:spTree>
    <p:extLst>
      <p:ext uri="{BB962C8B-B14F-4D97-AF65-F5344CB8AC3E}">
        <p14:creationId xmlns:p14="http://schemas.microsoft.com/office/powerpoint/2010/main" val="2415477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4BD5-7AD5-4C60-94FB-BF0AAA84ABF2}"/>
              </a:ext>
            </a:extLst>
          </p:cNvPr>
          <p:cNvSpPr>
            <a:spLocks noGrp="1"/>
          </p:cNvSpPr>
          <p:nvPr>
            <p:ph type="ctrTitle"/>
          </p:nvPr>
        </p:nvSpPr>
        <p:spPr/>
        <p:txBody>
          <a:bodyPr/>
          <a:lstStyle/>
          <a:p>
            <a:r>
              <a:rPr lang="en-US"/>
              <a:t>The Loneliness Problem </a:t>
            </a:r>
          </a:p>
        </p:txBody>
      </p:sp>
      <p:sp>
        <p:nvSpPr>
          <p:cNvPr id="3" name="Subtitle 2">
            <a:extLst>
              <a:ext uri="{FF2B5EF4-FFF2-40B4-BE49-F238E27FC236}">
                <a16:creationId xmlns:a16="http://schemas.microsoft.com/office/drawing/2014/main" id="{1FB2DEED-CCE2-4C56-99BD-6C4E5078F5C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998824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238C75-F2A8-4E5A-8F11-24389AD80CC4}"/>
              </a:ext>
            </a:extLst>
          </p:cNvPr>
          <p:cNvSpPr>
            <a:spLocks noGrp="1"/>
          </p:cNvSpPr>
          <p:nvPr>
            <p:ph idx="1"/>
          </p:nvPr>
        </p:nvSpPr>
        <p:spPr>
          <a:xfrm>
            <a:off x="745921" y="290439"/>
            <a:ext cx="10515600" cy="6370419"/>
          </a:xfrm>
        </p:spPr>
        <p:txBody>
          <a:bodyPr>
            <a:normAutofit fontScale="40000" lnSpcReduction="20000"/>
          </a:bodyPr>
          <a:lstStyle/>
          <a:p>
            <a:pPr marL="0" marR="0" indent="0">
              <a:lnSpc>
                <a:spcPct val="107000"/>
              </a:lnSpc>
              <a:spcBef>
                <a:spcPts val="1200"/>
              </a:spcBef>
              <a:spcAft>
                <a:spcPts val="800"/>
              </a:spcAft>
              <a:buNone/>
            </a:pPr>
            <a:r>
              <a:rPr lang="en-US" sz="7000" b="1">
                <a:latin typeface="Calibri" panose="020F0502020204030204" pitchFamily="34" charset="0"/>
                <a:ea typeface="Calibri" panose="020F0502020204030204" pitchFamily="34" charset="0"/>
                <a:cs typeface="Times New Roman" panose="02020603050405020304" pitchFamily="18" charset="0"/>
              </a:rPr>
              <a:t>W</a:t>
            </a:r>
            <a:r>
              <a:rPr lang="en-US" sz="7000" b="1">
                <a:effectLst/>
                <a:latin typeface="Calibri" panose="020F0502020204030204" pitchFamily="34" charset="0"/>
                <a:ea typeface="Calibri" panose="020F0502020204030204" pitchFamily="34" charset="0"/>
                <a:cs typeface="Times New Roman" panose="02020603050405020304" pitchFamily="18" charset="0"/>
              </a:rPr>
              <a:t>ho would you turn to if needed?</a:t>
            </a:r>
          </a:p>
          <a:p>
            <a:pPr marL="0" marR="0">
              <a:lnSpc>
                <a:spcPct val="107000"/>
              </a:lnSpc>
              <a:spcBef>
                <a:spcPts val="1200"/>
              </a:spcBef>
              <a:spcAft>
                <a:spcPts val="800"/>
              </a:spcAft>
            </a:pPr>
            <a:r>
              <a:rPr lang="en-US" sz="5900">
                <a:effectLst/>
                <a:latin typeface="Calibri" panose="020F0502020204030204" pitchFamily="34" charset="0"/>
                <a:ea typeface="Calibri" panose="020F0502020204030204" pitchFamily="34" charset="0"/>
                <a:cs typeface="Times New Roman" panose="02020603050405020304" pitchFamily="18" charset="0"/>
              </a:rPr>
              <a:t>74% parents</a:t>
            </a:r>
          </a:p>
          <a:p>
            <a:pPr marL="0" marR="0">
              <a:lnSpc>
                <a:spcPct val="107000"/>
              </a:lnSpc>
              <a:spcBef>
                <a:spcPts val="1200"/>
              </a:spcBef>
              <a:spcAft>
                <a:spcPts val="800"/>
              </a:spcAft>
            </a:pPr>
            <a:r>
              <a:rPr lang="en-US" sz="5900">
                <a:effectLst/>
                <a:latin typeface="Calibri" panose="020F0502020204030204" pitchFamily="34" charset="0"/>
                <a:ea typeface="Calibri" panose="020F0502020204030204" pitchFamily="34" charset="0"/>
                <a:cs typeface="Times New Roman" panose="02020603050405020304" pitchFamily="18" charset="0"/>
              </a:rPr>
              <a:t>45% close friends</a:t>
            </a:r>
          </a:p>
          <a:p>
            <a:pPr marL="0" marR="0">
              <a:lnSpc>
                <a:spcPct val="107000"/>
              </a:lnSpc>
              <a:spcBef>
                <a:spcPts val="1200"/>
              </a:spcBef>
              <a:spcAft>
                <a:spcPts val="800"/>
              </a:spcAft>
            </a:pPr>
            <a:r>
              <a:rPr lang="en-US" sz="5900">
                <a:effectLst/>
                <a:latin typeface="Calibri" panose="020F0502020204030204" pitchFamily="34" charset="0"/>
                <a:ea typeface="Calibri" panose="020F0502020204030204" pitchFamily="34" charset="0"/>
                <a:cs typeface="Times New Roman" panose="02020603050405020304" pitchFamily="18" charset="0"/>
              </a:rPr>
              <a:t>33% siblings</a:t>
            </a:r>
          </a:p>
          <a:p>
            <a:pPr marL="0" marR="0">
              <a:lnSpc>
                <a:spcPct val="107000"/>
              </a:lnSpc>
              <a:spcBef>
                <a:spcPts val="1200"/>
              </a:spcBef>
              <a:spcAft>
                <a:spcPts val="800"/>
              </a:spcAft>
            </a:pPr>
            <a:r>
              <a:rPr lang="en-US" sz="5900">
                <a:effectLst/>
                <a:latin typeface="Calibri" panose="020F0502020204030204" pitchFamily="34" charset="0"/>
                <a:ea typeface="Calibri" panose="020F0502020204030204" pitchFamily="34" charset="0"/>
                <a:cs typeface="Times New Roman" panose="02020603050405020304" pitchFamily="18" charset="0"/>
              </a:rPr>
              <a:t>31% other family members</a:t>
            </a:r>
          </a:p>
          <a:p>
            <a:pPr marL="0" marR="0">
              <a:lnSpc>
                <a:spcPct val="107000"/>
              </a:lnSpc>
              <a:spcBef>
                <a:spcPts val="1200"/>
              </a:spcBef>
              <a:spcAft>
                <a:spcPts val="800"/>
              </a:spcAft>
            </a:pPr>
            <a:r>
              <a:rPr lang="en-US" sz="5900">
                <a:effectLst/>
                <a:latin typeface="Calibri" panose="020F0502020204030204" pitchFamily="34" charset="0"/>
                <a:ea typeface="Calibri" panose="020F0502020204030204" pitchFamily="34" charset="0"/>
                <a:cs typeface="Times New Roman" panose="02020603050405020304" pitchFamily="18" charset="0"/>
              </a:rPr>
              <a:t>31% grandparents</a:t>
            </a:r>
          </a:p>
          <a:p>
            <a:pPr marL="0" marR="0">
              <a:lnSpc>
                <a:spcPct val="107000"/>
              </a:lnSpc>
              <a:spcBef>
                <a:spcPts val="1200"/>
              </a:spcBef>
              <a:spcAft>
                <a:spcPts val="800"/>
              </a:spcAft>
            </a:pPr>
            <a:r>
              <a:rPr lang="en-US" sz="5900">
                <a:effectLst/>
                <a:latin typeface="Calibri" panose="020F0502020204030204" pitchFamily="34" charset="0"/>
                <a:ea typeface="Calibri" panose="020F0502020204030204" pitchFamily="34" charset="0"/>
                <a:cs typeface="Times New Roman" panose="02020603050405020304" pitchFamily="18" charset="0"/>
              </a:rPr>
              <a:t>17% teacher</a:t>
            </a:r>
          </a:p>
          <a:p>
            <a:pPr marL="0" marR="0">
              <a:lnSpc>
                <a:spcPct val="107000"/>
              </a:lnSpc>
              <a:spcBef>
                <a:spcPts val="1200"/>
              </a:spcBef>
              <a:spcAft>
                <a:spcPts val="800"/>
              </a:spcAft>
            </a:pPr>
            <a:r>
              <a:rPr lang="en-US" sz="5900">
                <a:effectLst/>
                <a:latin typeface="Calibri" panose="020F0502020204030204" pitchFamily="34" charset="0"/>
                <a:ea typeface="Calibri" panose="020F0502020204030204" pitchFamily="34" charset="0"/>
                <a:cs typeface="Times New Roman" panose="02020603050405020304" pitchFamily="18" charset="0"/>
              </a:rPr>
              <a:t>9% coach</a:t>
            </a:r>
          </a:p>
          <a:p>
            <a:pPr marL="0" marR="0">
              <a:lnSpc>
                <a:spcPct val="107000"/>
              </a:lnSpc>
              <a:spcBef>
                <a:spcPts val="1200"/>
              </a:spcBef>
              <a:spcAft>
                <a:spcPts val="800"/>
              </a:spcAft>
            </a:pPr>
            <a:r>
              <a:rPr lang="en-US" sz="5900">
                <a:effectLst/>
                <a:latin typeface="Calibri" panose="020F0502020204030204" pitchFamily="34" charset="0"/>
                <a:ea typeface="Calibri" panose="020F0502020204030204" pitchFamily="34" charset="0"/>
                <a:cs typeface="Times New Roman" panose="02020603050405020304" pitchFamily="18" charset="0"/>
              </a:rPr>
              <a:t>8% religious leader</a:t>
            </a:r>
          </a:p>
          <a:p>
            <a:pPr marL="0" marR="0">
              <a:lnSpc>
                <a:spcPct val="107000"/>
              </a:lnSpc>
              <a:spcBef>
                <a:spcPts val="1200"/>
              </a:spcBef>
              <a:spcAft>
                <a:spcPts val="800"/>
              </a:spcAft>
            </a:pPr>
            <a:r>
              <a:rPr lang="en-US" sz="5900">
                <a:effectLst/>
                <a:latin typeface="Calibri" panose="020F0502020204030204" pitchFamily="34" charset="0"/>
                <a:ea typeface="Calibri" panose="020F0502020204030204" pitchFamily="34" charset="0"/>
                <a:cs typeface="Times New Roman" panose="02020603050405020304" pitchFamily="18" charset="0"/>
              </a:rPr>
              <a:t>4% boss</a:t>
            </a:r>
          </a:p>
          <a:p>
            <a:pPr marL="0" marR="0">
              <a:lnSpc>
                <a:spcPct val="107000"/>
              </a:lnSpc>
              <a:spcBef>
                <a:spcPts val="1200"/>
              </a:spcBef>
              <a:spcAft>
                <a:spcPts val="800"/>
              </a:spcAft>
            </a:pPr>
            <a:r>
              <a:rPr lang="en-US" sz="5900">
                <a:effectLst/>
                <a:latin typeface="Calibri" panose="020F0502020204030204" pitchFamily="34" charset="0"/>
                <a:ea typeface="Calibri" panose="020F0502020204030204" pitchFamily="34" charset="0"/>
                <a:cs typeface="Times New Roman" panose="02020603050405020304" pitchFamily="18" charset="0"/>
              </a:rPr>
              <a:t>4% other </a:t>
            </a:r>
          </a:p>
          <a:p>
            <a:pPr marL="0" marR="0">
              <a:lnSpc>
                <a:spcPct val="107000"/>
              </a:lnSpc>
              <a:spcBef>
                <a:spcPts val="1200"/>
              </a:spcBef>
              <a:spcAft>
                <a:spcPts val="80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1200"/>
              </a:spcBef>
              <a:spcAft>
                <a:spcPts val="800"/>
              </a:spcAft>
              <a:buNone/>
            </a:pPr>
            <a:endParaRPr lang="en-US" sz="42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a:p>
        </p:txBody>
      </p:sp>
    </p:spTree>
    <p:extLst>
      <p:ext uri="{BB962C8B-B14F-4D97-AF65-F5344CB8AC3E}">
        <p14:creationId xmlns:p14="http://schemas.microsoft.com/office/powerpoint/2010/main" val="3017030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5CFB3-7480-4DEA-BED1-01F002C70417}"/>
              </a:ext>
            </a:extLst>
          </p:cNvPr>
          <p:cNvSpPr>
            <a:spLocks noGrp="1"/>
          </p:cNvSpPr>
          <p:nvPr>
            <p:ph type="ctrTitle"/>
          </p:nvPr>
        </p:nvSpPr>
        <p:spPr/>
        <p:txBody>
          <a:bodyPr/>
          <a:lstStyle/>
          <a:p>
            <a:r>
              <a:rPr lang="en-US"/>
              <a:t>The Trust Problem </a:t>
            </a:r>
          </a:p>
        </p:txBody>
      </p:sp>
      <p:sp>
        <p:nvSpPr>
          <p:cNvPr id="3" name="Subtitle 2">
            <a:extLst>
              <a:ext uri="{FF2B5EF4-FFF2-40B4-BE49-F238E27FC236}">
                <a16:creationId xmlns:a16="http://schemas.microsoft.com/office/drawing/2014/main" id="{C2697517-0CE8-4536-A164-564994F1ACD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70311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615CBE9-D85D-4338-93FB-C225D194CA11}"/>
              </a:ext>
            </a:extLst>
          </p:cNvPr>
          <p:cNvGraphicFramePr>
            <a:graphicFrameLocks noGrp="1"/>
          </p:cNvGraphicFramePr>
          <p:nvPr>
            <p:ph idx="1"/>
            <p:extLst>
              <p:ext uri="{D42A27DB-BD31-4B8C-83A1-F6EECF244321}">
                <p14:modId xmlns:p14="http://schemas.microsoft.com/office/powerpoint/2010/main" val="3133048333"/>
              </p:ext>
            </p:extLst>
          </p:nvPr>
        </p:nvGraphicFramePr>
        <p:xfrm>
          <a:off x="1249960" y="1188724"/>
          <a:ext cx="9860000" cy="4663440"/>
        </p:xfrm>
        <a:graphic>
          <a:graphicData uri="http://schemas.openxmlformats.org/drawingml/2006/table">
            <a:tbl>
              <a:tblPr firstRow="1" firstCol="1" bandRow="1">
                <a:tableStyleId>{5C22544A-7EE6-4342-B048-85BDC9FD1C3A}</a:tableStyleId>
              </a:tblPr>
              <a:tblGrid>
                <a:gridCol w="3329660">
                  <a:extLst>
                    <a:ext uri="{9D8B030D-6E8A-4147-A177-3AD203B41FA5}">
                      <a16:colId xmlns:a16="http://schemas.microsoft.com/office/drawing/2014/main" val="142911210"/>
                    </a:ext>
                  </a:extLst>
                </a:gridCol>
                <a:gridCol w="3265170">
                  <a:extLst>
                    <a:ext uri="{9D8B030D-6E8A-4147-A177-3AD203B41FA5}">
                      <a16:colId xmlns:a16="http://schemas.microsoft.com/office/drawing/2014/main" val="252018853"/>
                    </a:ext>
                  </a:extLst>
                </a:gridCol>
                <a:gridCol w="3265170">
                  <a:extLst>
                    <a:ext uri="{9D8B030D-6E8A-4147-A177-3AD203B41FA5}">
                      <a16:colId xmlns:a16="http://schemas.microsoft.com/office/drawing/2014/main" val="3190716978"/>
                    </a:ext>
                  </a:extLst>
                </a:gridCol>
              </a:tblGrid>
              <a:tr h="466344">
                <a:tc>
                  <a:txBody>
                    <a:bodyPr/>
                    <a:lstStyle/>
                    <a:p>
                      <a:pPr marL="0" marR="0">
                        <a:lnSpc>
                          <a:spcPct val="107000"/>
                        </a:lnSpc>
                        <a:spcBef>
                          <a:spcPts val="1200"/>
                        </a:spcBef>
                        <a:spcAft>
                          <a:spcPts val="0"/>
                        </a:spcAft>
                      </a:pPr>
                      <a:r>
                        <a:rPr lang="en-US" sz="2800" b="1" u="sng">
                          <a:solidFill>
                            <a:schemeClr val="tx1"/>
                          </a:solidFill>
                          <a:effectLst>
                            <a:outerShdw blurRad="38100" dist="38100" dir="2700000" algn="tl">
                              <a:srgbClr val="000000">
                                <a:alpha val="43137"/>
                              </a:srgbClr>
                            </a:outerShdw>
                          </a:effectLst>
                        </a:rPr>
                        <a:t>Institution</a:t>
                      </a:r>
                      <a:endParaRPr lang="en-US" sz="2800" b="1" u="sng">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1200"/>
                        </a:spcBef>
                        <a:spcAft>
                          <a:spcPts val="0"/>
                        </a:spcAft>
                      </a:pPr>
                      <a:r>
                        <a:rPr lang="en-US" sz="2800" b="1">
                          <a:effectLst/>
                        </a:rPr>
                        <a:t>1970s</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1200"/>
                        </a:spcBef>
                        <a:spcAft>
                          <a:spcPts val="0"/>
                        </a:spcAft>
                      </a:pPr>
                      <a:r>
                        <a:rPr lang="en-US" sz="2800" b="1">
                          <a:effectLst/>
                        </a:rPr>
                        <a:t>2019</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86017072"/>
                  </a:ext>
                </a:extLst>
              </a:tr>
              <a:tr h="466344">
                <a:tc>
                  <a:txBody>
                    <a:bodyPr/>
                    <a:lstStyle/>
                    <a:p>
                      <a:pPr marL="0" marR="0">
                        <a:lnSpc>
                          <a:spcPct val="107000"/>
                        </a:lnSpc>
                        <a:spcBef>
                          <a:spcPts val="1200"/>
                        </a:spcBef>
                        <a:spcAft>
                          <a:spcPts val="0"/>
                        </a:spcAft>
                      </a:pPr>
                      <a:r>
                        <a:rPr lang="en-US" sz="2800" b="1">
                          <a:effectLst/>
                        </a:rPr>
                        <a:t>Big Business</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1200"/>
                        </a:spcBef>
                        <a:spcAft>
                          <a:spcPts val="0"/>
                        </a:spcAft>
                      </a:pPr>
                      <a:r>
                        <a:rPr lang="en-US" sz="2800" b="1">
                          <a:effectLst/>
                        </a:rPr>
                        <a:t>26%</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1200"/>
                        </a:spcBef>
                        <a:spcAft>
                          <a:spcPts val="0"/>
                        </a:spcAft>
                      </a:pPr>
                      <a:r>
                        <a:rPr lang="en-US" sz="2800" b="1">
                          <a:effectLst/>
                        </a:rPr>
                        <a:t>23%</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05841457"/>
                  </a:ext>
                </a:extLst>
              </a:tr>
              <a:tr h="466344">
                <a:tc>
                  <a:txBody>
                    <a:bodyPr/>
                    <a:lstStyle/>
                    <a:p>
                      <a:pPr marL="0" marR="0">
                        <a:lnSpc>
                          <a:spcPct val="107000"/>
                        </a:lnSpc>
                        <a:spcBef>
                          <a:spcPts val="1200"/>
                        </a:spcBef>
                        <a:spcAft>
                          <a:spcPts val="0"/>
                        </a:spcAft>
                      </a:pPr>
                      <a:r>
                        <a:rPr lang="en-US" sz="2800" b="1">
                          <a:effectLst/>
                        </a:rPr>
                        <a:t>The Medical System</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1200"/>
                        </a:spcBef>
                        <a:spcAft>
                          <a:spcPts val="0"/>
                        </a:spcAft>
                      </a:pPr>
                      <a:r>
                        <a:rPr lang="en-US" sz="2800" b="1">
                          <a:effectLst/>
                        </a:rPr>
                        <a:t>80%</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1200"/>
                        </a:spcBef>
                        <a:spcAft>
                          <a:spcPts val="0"/>
                        </a:spcAft>
                      </a:pPr>
                      <a:r>
                        <a:rPr lang="en-US" sz="2800" b="1">
                          <a:effectLst/>
                        </a:rPr>
                        <a:t>36%</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64352817"/>
                  </a:ext>
                </a:extLst>
              </a:tr>
              <a:tr h="466344">
                <a:tc>
                  <a:txBody>
                    <a:bodyPr/>
                    <a:lstStyle/>
                    <a:p>
                      <a:pPr marL="0" marR="0">
                        <a:lnSpc>
                          <a:spcPct val="107000"/>
                        </a:lnSpc>
                        <a:spcBef>
                          <a:spcPts val="1200"/>
                        </a:spcBef>
                        <a:spcAft>
                          <a:spcPts val="0"/>
                        </a:spcAft>
                      </a:pPr>
                      <a:r>
                        <a:rPr lang="en-US" sz="2800" b="1">
                          <a:effectLst/>
                        </a:rPr>
                        <a:t>The Presidency</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1200"/>
                        </a:spcBef>
                        <a:spcAft>
                          <a:spcPts val="0"/>
                        </a:spcAft>
                      </a:pPr>
                      <a:r>
                        <a:rPr lang="en-US" sz="2800" b="1">
                          <a:effectLst/>
                        </a:rPr>
                        <a:t>52%</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1200"/>
                        </a:spcBef>
                        <a:spcAft>
                          <a:spcPts val="0"/>
                        </a:spcAft>
                      </a:pPr>
                      <a:r>
                        <a:rPr lang="en-US" sz="2800" b="1">
                          <a:effectLst/>
                        </a:rPr>
                        <a:t>38%</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29328650"/>
                  </a:ext>
                </a:extLst>
              </a:tr>
              <a:tr h="466344">
                <a:tc>
                  <a:txBody>
                    <a:bodyPr/>
                    <a:lstStyle/>
                    <a:p>
                      <a:pPr marL="0" marR="0">
                        <a:lnSpc>
                          <a:spcPct val="107000"/>
                        </a:lnSpc>
                        <a:spcBef>
                          <a:spcPts val="1200"/>
                        </a:spcBef>
                        <a:spcAft>
                          <a:spcPts val="0"/>
                        </a:spcAft>
                      </a:pPr>
                      <a:r>
                        <a:rPr lang="en-US" sz="2800" b="1">
                          <a:effectLst/>
                        </a:rPr>
                        <a:t>Congress</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1200"/>
                        </a:spcBef>
                        <a:spcAft>
                          <a:spcPts val="0"/>
                        </a:spcAft>
                      </a:pPr>
                      <a:r>
                        <a:rPr lang="en-US" sz="2800" b="1">
                          <a:effectLst/>
                        </a:rPr>
                        <a:t>42%</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1200"/>
                        </a:spcBef>
                        <a:spcAft>
                          <a:spcPts val="0"/>
                        </a:spcAft>
                      </a:pPr>
                      <a:r>
                        <a:rPr lang="en-US" sz="2800" b="1">
                          <a:effectLst/>
                        </a:rPr>
                        <a:t>11%</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0440149"/>
                  </a:ext>
                </a:extLst>
              </a:tr>
              <a:tr h="466344">
                <a:tc>
                  <a:txBody>
                    <a:bodyPr/>
                    <a:lstStyle/>
                    <a:p>
                      <a:pPr marL="0" marR="0">
                        <a:lnSpc>
                          <a:spcPct val="107000"/>
                        </a:lnSpc>
                        <a:spcBef>
                          <a:spcPts val="1200"/>
                        </a:spcBef>
                        <a:spcAft>
                          <a:spcPts val="0"/>
                        </a:spcAft>
                      </a:pPr>
                      <a:r>
                        <a:rPr lang="en-US" sz="2800" b="1">
                          <a:effectLst/>
                        </a:rPr>
                        <a:t>Newspapers</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1200"/>
                        </a:spcBef>
                        <a:spcAft>
                          <a:spcPts val="0"/>
                        </a:spcAft>
                      </a:pPr>
                      <a:r>
                        <a:rPr lang="en-US" sz="2800" b="1">
                          <a:effectLst/>
                        </a:rPr>
                        <a:t>39%</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1200"/>
                        </a:spcBef>
                        <a:spcAft>
                          <a:spcPts val="0"/>
                        </a:spcAft>
                      </a:pPr>
                      <a:r>
                        <a:rPr lang="en-US" sz="2800" b="1">
                          <a:effectLst/>
                        </a:rPr>
                        <a:t>23%</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70363317"/>
                  </a:ext>
                </a:extLst>
              </a:tr>
              <a:tr h="466344">
                <a:tc>
                  <a:txBody>
                    <a:bodyPr/>
                    <a:lstStyle/>
                    <a:p>
                      <a:pPr marL="0" marR="0">
                        <a:lnSpc>
                          <a:spcPct val="107000"/>
                        </a:lnSpc>
                        <a:spcBef>
                          <a:spcPts val="1200"/>
                        </a:spcBef>
                        <a:spcAft>
                          <a:spcPts val="0"/>
                        </a:spcAft>
                      </a:pPr>
                      <a:r>
                        <a:rPr lang="en-US" sz="2800" b="1">
                          <a:effectLst/>
                        </a:rPr>
                        <a:t>Public Schools</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1200"/>
                        </a:spcBef>
                        <a:spcAft>
                          <a:spcPts val="0"/>
                        </a:spcAft>
                      </a:pPr>
                      <a:r>
                        <a:rPr lang="en-US" sz="2800" b="1">
                          <a:effectLst/>
                        </a:rPr>
                        <a:t>58%</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1200"/>
                        </a:spcBef>
                        <a:spcAft>
                          <a:spcPts val="0"/>
                        </a:spcAft>
                      </a:pPr>
                      <a:r>
                        <a:rPr lang="en-US" sz="2800" b="1">
                          <a:effectLst/>
                        </a:rPr>
                        <a:t>29%</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05555908"/>
                  </a:ext>
                </a:extLst>
              </a:tr>
              <a:tr h="466344">
                <a:tc>
                  <a:txBody>
                    <a:bodyPr/>
                    <a:lstStyle/>
                    <a:p>
                      <a:pPr marL="0" marR="0">
                        <a:lnSpc>
                          <a:spcPct val="107000"/>
                        </a:lnSpc>
                        <a:spcBef>
                          <a:spcPts val="1200"/>
                        </a:spcBef>
                        <a:spcAft>
                          <a:spcPts val="0"/>
                        </a:spcAft>
                      </a:pPr>
                      <a:r>
                        <a:rPr lang="en-US" sz="2800" b="1">
                          <a:effectLst/>
                        </a:rPr>
                        <a:t>Banks</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1200"/>
                        </a:spcBef>
                        <a:spcAft>
                          <a:spcPts val="0"/>
                        </a:spcAft>
                      </a:pPr>
                      <a:r>
                        <a:rPr lang="en-US" sz="2800" b="1">
                          <a:effectLst/>
                        </a:rPr>
                        <a:t>60%</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1200"/>
                        </a:spcBef>
                        <a:spcAft>
                          <a:spcPts val="0"/>
                        </a:spcAft>
                      </a:pPr>
                      <a:r>
                        <a:rPr lang="en-US" sz="2800" b="1">
                          <a:effectLst/>
                        </a:rPr>
                        <a:t>30%</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03201572"/>
                  </a:ext>
                </a:extLst>
              </a:tr>
              <a:tr h="466344">
                <a:tc>
                  <a:txBody>
                    <a:bodyPr/>
                    <a:lstStyle/>
                    <a:p>
                      <a:pPr marL="0" marR="0">
                        <a:lnSpc>
                          <a:spcPct val="107000"/>
                        </a:lnSpc>
                        <a:spcBef>
                          <a:spcPts val="1200"/>
                        </a:spcBef>
                        <a:spcAft>
                          <a:spcPts val="0"/>
                        </a:spcAft>
                      </a:pPr>
                      <a:r>
                        <a:rPr lang="en-US" sz="2800" b="1">
                          <a:effectLst/>
                        </a:rPr>
                        <a:t>Organized Religion</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1200"/>
                        </a:spcBef>
                        <a:spcAft>
                          <a:spcPts val="0"/>
                        </a:spcAft>
                      </a:pPr>
                      <a:r>
                        <a:rPr lang="en-US" sz="2800" b="1">
                          <a:effectLst/>
                        </a:rPr>
                        <a:t>65%</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1200"/>
                        </a:spcBef>
                        <a:spcAft>
                          <a:spcPts val="0"/>
                        </a:spcAft>
                      </a:pPr>
                      <a:r>
                        <a:rPr lang="en-US" sz="2800" b="1">
                          <a:effectLst/>
                        </a:rPr>
                        <a:t>36%</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30188511"/>
                  </a:ext>
                </a:extLst>
              </a:tr>
              <a:tr h="466344">
                <a:tc>
                  <a:txBody>
                    <a:bodyPr/>
                    <a:lstStyle/>
                    <a:p>
                      <a:pPr marL="0" marR="0">
                        <a:lnSpc>
                          <a:spcPct val="107000"/>
                        </a:lnSpc>
                        <a:spcBef>
                          <a:spcPts val="1200"/>
                        </a:spcBef>
                        <a:spcAft>
                          <a:spcPts val="0"/>
                        </a:spcAft>
                      </a:pPr>
                      <a:r>
                        <a:rPr lang="en-US" sz="2800" b="1">
                          <a:effectLst/>
                        </a:rPr>
                        <a:t>Television News</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1200"/>
                        </a:spcBef>
                        <a:spcAft>
                          <a:spcPts val="0"/>
                        </a:spcAft>
                      </a:pPr>
                      <a:r>
                        <a:rPr lang="en-US" sz="2800" b="1">
                          <a:effectLst/>
                        </a:rPr>
                        <a:t>46%</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1200"/>
                        </a:spcBef>
                        <a:spcAft>
                          <a:spcPts val="0"/>
                        </a:spcAft>
                      </a:pPr>
                      <a:r>
                        <a:rPr lang="en-US" sz="2800" b="1">
                          <a:effectLst/>
                        </a:rPr>
                        <a:t>18%</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6482930"/>
                  </a:ext>
                </a:extLst>
              </a:tr>
            </a:tbl>
          </a:graphicData>
        </a:graphic>
      </p:graphicFrame>
      <p:sp>
        <p:nvSpPr>
          <p:cNvPr id="6" name="TextBox 5">
            <a:extLst>
              <a:ext uri="{FF2B5EF4-FFF2-40B4-BE49-F238E27FC236}">
                <a16:creationId xmlns:a16="http://schemas.microsoft.com/office/drawing/2014/main" id="{7813421A-2D88-488E-BB1F-36372F340FA9}"/>
              </a:ext>
            </a:extLst>
          </p:cNvPr>
          <p:cNvSpPr txBox="1"/>
          <p:nvPr/>
        </p:nvSpPr>
        <p:spPr>
          <a:xfrm>
            <a:off x="2818702" y="241808"/>
            <a:ext cx="5872294" cy="646331"/>
          </a:xfrm>
          <a:prstGeom prst="rect">
            <a:avLst/>
          </a:prstGeom>
          <a:noFill/>
        </p:spPr>
        <p:txBody>
          <a:bodyPr wrap="square" rtlCol="0">
            <a:spAutoFit/>
          </a:bodyPr>
          <a:lstStyle/>
          <a:p>
            <a:r>
              <a:rPr lang="en-US" sz="3600" b="1"/>
              <a:t>Decline in Institutional Trust</a:t>
            </a:r>
          </a:p>
        </p:txBody>
      </p:sp>
    </p:spTree>
    <p:extLst>
      <p:ext uri="{BB962C8B-B14F-4D97-AF65-F5344CB8AC3E}">
        <p14:creationId xmlns:p14="http://schemas.microsoft.com/office/powerpoint/2010/main" val="3151874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3C599-3171-442B-8009-8A903EF465DF}"/>
              </a:ext>
            </a:extLst>
          </p:cNvPr>
          <p:cNvSpPr>
            <a:spLocks noGrp="1"/>
          </p:cNvSpPr>
          <p:nvPr>
            <p:ph type="ctrTitle"/>
          </p:nvPr>
        </p:nvSpPr>
        <p:spPr/>
        <p:txBody>
          <a:bodyPr/>
          <a:lstStyle/>
          <a:p>
            <a:r>
              <a:rPr lang="en-US"/>
              <a:t>The Religious Problem </a:t>
            </a:r>
          </a:p>
        </p:txBody>
      </p:sp>
      <p:sp>
        <p:nvSpPr>
          <p:cNvPr id="3" name="Subtitle 2">
            <a:extLst>
              <a:ext uri="{FF2B5EF4-FFF2-40B4-BE49-F238E27FC236}">
                <a16:creationId xmlns:a16="http://schemas.microsoft.com/office/drawing/2014/main" id="{0773D47F-206D-4714-94CA-6FC93E96CAF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04835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9966AA-8A54-467C-A7F6-AC5E59C9DDA3}"/>
              </a:ext>
            </a:extLst>
          </p:cNvPr>
          <p:cNvSpPr>
            <a:spLocks noGrp="1"/>
          </p:cNvSpPr>
          <p:nvPr>
            <p:ph idx="1"/>
          </p:nvPr>
        </p:nvSpPr>
        <p:spPr>
          <a:xfrm>
            <a:off x="712365" y="416274"/>
            <a:ext cx="10515600" cy="5699299"/>
          </a:xfrm>
        </p:spPr>
        <p:txBody>
          <a:bodyPr>
            <a:normAutofit/>
          </a:bodyPr>
          <a:lstStyle/>
          <a:p>
            <a:pPr marL="0" marR="0" indent="0">
              <a:lnSpc>
                <a:spcPct val="107000"/>
              </a:lnSpc>
              <a:spcBef>
                <a:spcPts val="1200"/>
              </a:spcBef>
              <a:spcAft>
                <a:spcPts val="800"/>
              </a:spcAft>
              <a:buNone/>
            </a:pPr>
            <a:r>
              <a:rPr lang="en-US" sz="3200" b="1">
                <a:effectLst/>
                <a:latin typeface="Calibri" panose="020F0502020204030204" pitchFamily="34" charset="0"/>
                <a:ea typeface="Calibri" panose="020F0502020204030204" pitchFamily="34" charset="0"/>
                <a:cs typeface="Times New Roman" panose="02020603050405020304" pitchFamily="18" charset="0"/>
              </a:rPr>
              <a:t>Of those who said they </a:t>
            </a:r>
            <a:r>
              <a:rPr lang="en-US" sz="3200" b="1" i="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DID</a:t>
            </a:r>
            <a:r>
              <a:rPr lang="en-US" sz="3200" b="1">
                <a:effectLst/>
                <a:latin typeface="Calibri" panose="020F0502020204030204" pitchFamily="34" charset="0"/>
                <a:ea typeface="Calibri" panose="020F0502020204030204" pitchFamily="34" charset="0"/>
                <a:cs typeface="Times New Roman" panose="02020603050405020304" pitchFamily="18" charset="0"/>
              </a:rPr>
              <a:t> identify with a religious affiliation</a:t>
            </a:r>
            <a:r>
              <a:rPr lang="en-US" sz="320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1200"/>
              </a:spcBef>
              <a:spcAft>
                <a:spcPts val="800"/>
              </a:spcAft>
            </a:pPr>
            <a:r>
              <a:rPr lang="en-US">
                <a:effectLst/>
                <a:latin typeface="Calibri" panose="020F0502020204030204" pitchFamily="34" charset="0"/>
                <a:ea typeface="Calibri" panose="020F0502020204030204" pitchFamily="34" charset="0"/>
                <a:cs typeface="Times New Roman" panose="02020603050405020304" pitchFamily="18" charset="0"/>
              </a:rPr>
              <a:t>Almost 1/3 said they do not think it is important to have a faith community. </a:t>
            </a:r>
          </a:p>
          <a:p>
            <a:pPr marL="0" marR="0">
              <a:lnSpc>
                <a:spcPct val="107000"/>
              </a:lnSpc>
              <a:spcBef>
                <a:spcPts val="1200"/>
              </a:spcBef>
              <a:spcAft>
                <a:spcPts val="800"/>
              </a:spcAft>
            </a:pPr>
            <a:r>
              <a:rPr lang="en-US">
                <a:effectLst/>
                <a:latin typeface="Calibri" panose="020F0502020204030204" pitchFamily="34" charset="0"/>
                <a:ea typeface="Calibri" panose="020F0502020204030204" pitchFamily="34" charset="0"/>
                <a:cs typeface="Times New Roman" panose="02020603050405020304" pitchFamily="18" charset="0"/>
              </a:rPr>
              <a:t>Over 1/5 said they don’t try to live out their religious beliefs in their daily lives. </a:t>
            </a:r>
          </a:p>
          <a:p>
            <a:pPr marL="0" marR="0">
              <a:lnSpc>
                <a:spcPct val="107000"/>
              </a:lnSpc>
              <a:spcBef>
                <a:spcPts val="1200"/>
              </a:spcBef>
              <a:spcAft>
                <a:spcPts val="800"/>
              </a:spcAft>
            </a:pPr>
            <a:r>
              <a:rPr lang="en-US">
                <a:effectLst/>
                <a:latin typeface="Calibri" panose="020F0502020204030204" pitchFamily="34" charset="0"/>
                <a:ea typeface="Calibri" panose="020F0502020204030204" pitchFamily="34" charset="0"/>
                <a:cs typeface="Times New Roman" panose="02020603050405020304" pitchFamily="18" charset="0"/>
              </a:rPr>
              <a:t>52% have little to no trust in organized religion. </a:t>
            </a:r>
          </a:p>
          <a:p>
            <a:pPr marL="0" marR="0">
              <a:lnSpc>
                <a:spcPct val="107000"/>
              </a:lnSpc>
              <a:spcBef>
                <a:spcPts val="1200"/>
              </a:spcBef>
              <a:spcAft>
                <a:spcPts val="800"/>
              </a:spcAft>
            </a:pPr>
            <a:r>
              <a:rPr lang="en-US">
                <a:effectLst/>
                <a:latin typeface="Calibri" panose="020F0502020204030204" pitchFamily="34" charset="0"/>
                <a:ea typeface="Calibri" panose="020F0502020204030204" pitchFamily="34" charset="0"/>
                <a:cs typeface="Times New Roman" panose="02020603050405020304" pitchFamily="18" charset="0"/>
              </a:rPr>
              <a:t>20% said they are affiliated with a religious tradition, but they are not, however, a religious person. </a:t>
            </a:r>
          </a:p>
          <a:p>
            <a:pPr marL="0" indent="0">
              <a:buNone/>
            </a:pPr>
            <a:endParaRPr lang="en-US"/>
          </a:p>
        </p:txBody>
      </p:sp>
    </p:spTree>
    <p:extLst>
      <p:ext uri="{BB962C8B-B14F-4D97-AF65-F5344CB8AC3E}">
        <p14:creationId xmlns:p14="http://schemas.microsoft.com/office/powerpoint/2010/main" val="3036318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5D9FB5-2020-48A4-9103-B8373B68774B}"/>
              </a:ext>
            </a:extLst>
          </p:cNvPr>
          <p:cNvSpPr>
            <a:spLocks noGrp="1"/>
          </p:cNvSpPr>
          <p:nvPr>
            <p:ph idx="1"/>
          </p:nvPr>
        </p:nvSpPr>
        <p:spPr>
          <a:xfrm>
            <a:off x="720754" y="449831"/>
            <a:ext cx="10515600" cy="5942580"/>
          </a:xfrm>
        </p:spPr>
        <p:txBody>
          <a:bodyPr/>
          <a:lstStyle/>
          <a:p>
            <a:pPr marL="0" marR="0" indent="0">
              <a:lnSpc>
                <a:spcPct val="107000"/>
              </a:lnSpc>
              <a:spcBef>
                <a:spcPts val="1200"/>
              </a:spcBef>
              <a:spcAft>
                <a:spcPts val="800"/>
              </a:spcAft>
              <a:buNone/>
            </a:pPr>
            <a:r>
              <a:rPr lang="en-US" sz="3200" b="1">
                <a:effectLst/>
                <a:latin typeface="Calibri" panose="020F0502020204030204" pitchFamily="34" charset="0"/>
                <a:ea typeface="Calibri" panose="020F0502020204030204" pitchFamily="34" charset="0"/>
                <a:cs typeface="Times New Roman" panose="02020603050405020304" pitchFamily="18" charset="0"/>
              </a:rPr>
              <a:t>Of those who said they </a:t>
            </a:r>
            <a:r>
              <a:rPr lang="en-US" sz="3200" b="1" i="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DID NOT </a:t>
            </a:r>
            <a:r>
              <a:rPr lang="en-US" sz="3200" b="1">
                <a:effectLst/>
                <a:latin typeface="Calibri" panose="020F0502020204030204" pitchFamily="34" charset="0"/>
                <a:ea typeface="Calibri" panose="020F0502020204030204" pitchFamily="34" charset="0"/>
                <a:cs typeface="Times New Roman" panose="02020603050405020304" pitchFamily="18" charset="0"/>
              </a:rPr>
              <a:t>have a religious affiliation</a:t>
            </a:r>
            <a:r>
              <a:rPr lang="en-US" sz="320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1200"/>
              </a:spcBef>
              <a:spcAft>
                <a:spcPts val="800"/>
              </a:spcAft>
            </a:pPr>
            <a:r>
              <a:rPr lang="en-US" sz="3600">
                <a:effectLst/>
                <a:latin typeface="Calibri" panose="020F0502020204030204" pitchFamily="34" charset="0"/>
                <a:ea typeface="Calibri" panose="020F0502020204030204" pitchFamily="34" charset="0"/>
                <a:cs typeface="Times New Roman" panose="02020603050405020304" pitchFamily="18" charset="0"/>
              </a:rPr>
              <a:t>60% said they are at least slightly spiritual.</a:t>
            </a:r>
          </a:p>
          <a:p>
            <a:pPr marL="0" marR="0">
              <a:lnSpc>
                <a:spcPct val="107000"/>
              </a:lnSpc>
              <a:spcBef>
                <a:spcPts val="1200"/>
              </a:spcBef>
              <a:spcAft>
                <a:spcPts val="800"/>
              </a:spcAft>
            </a:pPr>
            <a:r>
              <a:rPr lang="en-US" sz="3600">
                <a:effectLst/>
                <a:latin typeface="Calibri" panose="020F0502020204030204" pitchFamily="34" charset="0"/>
                <a:ea typeface="Calibri" panose="020F0502020204030204" pitchFamily="34" charset="0"/>
                <a:cs typeface="Times New Roman" panose="02020603050405020304" pitchFamily="18" charset="0"/>
              </a:rPr>
              <a:t>28% said they try to live out their religious beliefs in their daily lives.</a:t>
            </a:r>
          </a:p>
          <a:p>
            <a:pPr marL="0" marR="0">
              <a:lnSpc>
                <a:spcPct val="107000"/>
              </a:lnSpc>
              <a:spcBef>
                <a:spcPts val="1200"/>
              </a:spcBef>
              <a:spcAft>
                <a:spcPts val="800"/>
              </a:spcAft>
            </a:pPr>
            <a:r>
              <a:rPr lang="en-US" sz="3600">
                <a:effectLst/>
                <a:latin typeface="Calibri" panose="020F0502020204030204" pitchFamily="34" charset="0"/>
                <a:ea typeface="Calibri" panose="020F0502020204030204" pitchFamily="34" charset="0"/>
                <a:cs typeface="Times New Roman" panose="02020603050405020304" pitchFamily="18" charset="0"/>
              </a:rPr>
              <a:t>19% said they attend religious gatherings at least once a month. </a:t>
            </a:r>
          </a:p>
          <a:p>
            <a:pPr marL="0" marR="0">
              <a:lnSpc>
                <a:spcPct val="107000"/>
              </a:lnSpc>
              <a:spcBef>
                <a:spcPts val="1200"/>
              </a:spcBef>
              <a:spcAft>
                <a:spcPts val="800"/>
              </a:spcAft>
            </a:pPr>
            <a:r>
              <a:rPr lang="en-US" sz="3600">
                <a:effectLst/>
                <a:latin typeface="Calibri" panose="020F0502020204030204" pitchFamily="34" charset="0"/>
                <a:ea typeface="Calibri" panose="020F0502020204030204" pitchFamily="34" charset="0"/>
                <a:cs typeface="Times New Roman" panose="02020603050405020304" pitchFamily="18" charset="0"/>
              </a:rPr>
              <a:t>38% said they are religious. </a:t>
            </a:r>
          </a:p>
          <a:p>
            <a:pPr marL="0" indent="0">
              <a:buNone/>
            </a:pPr>
            <a:endParaRPr lang="en-US"/>
          </a:p>
        </p:txBody>
      </p:sp>
    </p:spTree>
    <p:extLst>
      <p:ext uri="{BB962C8B-B14F-4D97-AF65-F5344CB8AC3E}">
        <p14:creationId xmlns:p14="http://schemas.microsoft.com/office/powerpoint/2010/main" val="352315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9EB93-28BA-4DFB-BE58-1AEA0D88523A}"/>
              </a:ext>
            </a:extLst>
          </p:cNvPr>
          <p:cNvSpPr>
            <a:spLocks noGrp="1"/>
          </p:cNvSpPr>
          <p:nvPr>
            <p:ph type="title"/>
          </p:nvPr>
        </p:nvSpPr>
        <p:spPr/>
        <p:txBody>
          <a:bodyPr/>
          <a:lstStyle/>
          <a:p>
            <a:r>
              <a:rPr lang="en-US" b="1">
                <a:effectLst>
                  <a:outerShdw blurRad="38100" dist="38100" dir="2700000" algn="tl">
                    <a:srgbClr val="000000">
                      <a:alpha val="43137"/>
                    </a:srgbClr>
                  </a:outerShdw>
                </a:effectLst>
              </a:rPr>
              <a:t>Guidelines for Leveraging Your Relational Capacity </a:t>
            </a:r>
          </a:p>
        </p:txBody>
      </p:sp>
      <p:sp>
        <p:nvSpPr>
          <p:cNvPr id="3" name="Content Placeholder 2">
            <a:extLst>
              <a:ext uri="{FF2B5EF4-FFF2-40B4-BE49-F238E27FC236}">
                <a16:creationId xmlns:a16="http://schemas.microsoft.com/office/drawing/2014/main" id="{738DE787-B61D-4FA1-BB7B-BD6B1CC2B82F}"/>
              </a:ext>
            </a:extLst>
          </p:cNvPr>
          <p:cNvSpPr>
            <a:spLocks noGrp="1"/>
          </p:cNvSpPr>
          <p:nvPr>
            <p:ph idx="1"/>
          </p:nvPr>
        </p:nvSpPr>
        <p:spPr/>
        <p:txBody>
          <a:bodyPr>
            <a:normAutofit/>
          </a:bodyPr>
          <a:lstStyle/>
          <a:p>
            <a:pPr marL="514350" indent="-514350">
              <a:buAutoNum type="arabicPeriod"/>
            </a:pPr>
            <a:r>
              <a:rPr lang="en-US" sz="4000"/>
              <a:t>Listening</a:t>
            </a:r>
          </a:p>
          <a:p>
            <a:pPr marL="514350" indent="-514350">
              <a:buAutoNum type="arabicPeriod"/>
            </a:pPr>
            <a:r>
              <a:rPr lang="en-US" sz="4000"/>
              <a:t>Transparency</a:t>
            </a:r>
          </a:p>
          <a:p>
            <a:pPr marL="514350" indent="-514350">
              <a:buAutoNum type="arabicPeriod"/>
            </a:pPr>
            <a:r>
              <a:rPr lang="en-US" sz="4000"/>
              <a:t>Integrity</a:t>
            </a:r>
          </a:p>
          <a:p>
            <a:pPr marL="514350" indent="-514350">
              <a:buAutoNum type="arabicPeriod"/>
            </a:pPr>
            <a:r>
              <a:rPr lang="en-US" sz="4000"/>
              <a:t>Care</a:t>
            </a:r>
          </a:p>
          <a:p>
            <a:pPr marL="514350" indent="-514350">
              <a:buAutoNum type="arabicPeriod"/>
            </a:pPr>
            <a:r>
              <a:rPr lang="en-US" sz="4000"/>
              <a:t>Expertise </a:t>
            </a:r>
          </a:p>
        </p:txBody>
      </p:sp>
    </p:spTree>
    <p:extLst>
      <p:ext uri="{BB962C8B-B14F-4D97-AF65-F5344CB8AC3E}">
        <p14:creationId xmlns:p14="http://schemas.microsoft.com/office/powerpoint/2010/main" val="21272024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0ABDE5FD4B1D54294C44C57C30FA2D3" ma:contentTypeVersion="13" ma:contentTypeDescription="Create a new document." ma:contentTypeScope="" ma:versionID="3d7fa4683cf674b176443b672a776060">
  <xsd:schema xmlns:xsd="http://www.w3.org/2001/XMLSchema" xmlns:xs="http://www.w3.org/2001/XMLSchema" xmlns:p="http://schemas.microsoft.com/office/2006/metadata/properties" xmlns:ns2="5d6b6e20-aa3e-4fb1-a904-022504a52005" xmlns:ns3="cc3a937f-0cf9-4fa4-9f20-88dc0757174d" targetNamespace="http://schemas.microsoft.com/office/2006/metadata/properties" ma:root="true" ma:fieldsID="19e436055e66abfabb699918cbdb0114" ns2:_="" ns3:_="">
    <xsd:import namespace="5d6b6e20-aa3e-4fb1-a904-022504a52005"/>
    <xsd:import namespace="cc3a937f-0cf9-4fa4-9f20-88dc0757174d"/>
    <xsd:element name="properties">
      <xsd:complexType>
        <xsd:sequence>
          <xsd:element name="documentManagement">
            <xsd:complexType>
              <xsd:all>
                <xsd:element ref="ns2:MediaServiceMetadata" minOccurs="0"/>
                <xsd:element ref="ns2:MediaServiceFastMetadata" minOccurs="0"/>
                <xsd:element ref="ns2:MediaServiceAutoTags" minOccurs="0"/>
                <xsd:element ref="ns3:SharedWithUsers" minOccurs="0"/>
                <xsd:element ref="ns3:SharedWithDetail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6b6e20-aa3e-4fb1-a904-022504a520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c3a937f-0cf9-4fa4-9f20-88dc0757174d"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7F38E37-EAEE-4F79-ACC1-24A7CE476424}">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B8FB7EF5-955E-458D-8F38-F1523EDF76EE}">
  <ds:schemaRefs>
    <ds:schemaRef ds:uri="5d6b6e20-aa3e-4fb1-a904-022504a52005"/>
    <ds:schemaRef ds:uri="cc3a937f-0cf9-4fa4-9f20-88dc0757174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EB9B23F-B9E1-418F-AFD3-C2D8516559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13</Slides>
  <Notes>0</Notes>
  <HiddenSlides>0</HiddenSlide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Leveraging Your Relational Capital </vt:lpstr>
      <vt:lpstr>PowerPoint Presentation</vt:lpstr>
      <vt:lpstr>The Existential Problem </vt:lpstr>
      <vt:lpstr>The Existential Problem </vt:lpstr>
      <vt:lpstr>PowerPoint Presentation</vt:lpstr>
      <vt:lpstr>The Loneliness Problem </vt:lpstr>
      <vt:lpstr>PowerPoint Presentation</vt:lpstr>
      <vt:lpstr>The Trust Problem </vt:lpstr>
      <vt:lpstr>PowerPoint Presentation</vt:lpstr>
      <vt:lpstr>The Religious Problem </vt:lpstr>
      <vt:lpstr>PowerPoint Presentation</vt:lpstr>
      <vt:lpstr>PowerPoint Presentation</vt:lpstr>
      <vt:lpstr>Guidelines for Leveraging Your Relational Capacity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Leveraging your Relational Capital </dc:title>
  <dc:creator>Ty Waardenburg</dc:creator>
  <cp:revision>1</cp:revision>
  <dcterms:created xsi:type="dcterms:W3CDTF">2022-02-08T15:30:37Z</dcterms:created>
  <dcterms:modified xsi:type="dcterms:W3CDTF">2022-02-08T16:04:08Z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0x01010060ABDE5FD4B1D54294C44C57C30FA2D3</vt:lpwstr>
  </property>
</Properties>
</file>