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6" r:id="rId1"/>
    <p:sldMasterId id="2147483706" r:id="rId2"/>
    <p:sldMasterId id="2147483712" r:id="rId3"/>
    <p:sldMasterId id="2147483724" r:id="rId4"/>
  </p:sldMasterIdLst>
  <p:notesMasterIdLst>
    <p:notesMasterId r:id="rId14"/>
  </p:notesMasterIdLst>
  <p:handoutMasterIdLst>
    <p:handoutMasterId r:id="rId15"/>
  </p:handoutMasterIdLst>
  <p:sldIdLst>
    <p:sldId id="457" r:id="rId5"/>
    <p:sldId id="446" r:id="rId6"/>
    <p:sldId id="453" r:id="rId7"/>
    <p:sldId id="454" r:id="rId8"/>
    <p:sldId id="459" r:id="rId9"/>
    <p:sldId id="460" r:id="rId10"/>
    <p:sldId id="461" r:id="rId11"/>
    <p:sldId id="462" r:id="rId12"/>
    <p:sldId id="4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288" userDrawn="1">
          <p15:clr>
            <a:srgbClr val="F26B43"/>
          </p15:clr>
        </p15:guide>
        <p15:guide id="3" orient="horz" pos="4056" userDrawn="1">
          <p15:clr>
            <a:srgbClr val="F26B43"/>
          </p15:clr>
        </p15:guide>
        <p15:guide id="4" orient="horz" pos="1488" userDrawn="1">
          <p15:clr>
            <a:srgbClr val="A4A3A4"/>
          </p15:clr>
        </p15:guide>
        <p15:guide id="5" pos="3816" userDrawn="1">
          <p15:clr>
            <a:srgbClr val="A4A3A4"/>
          </p15:clr>
        </p15:guide>
        <p15:guide id="6" pos="7416" userDrawn="1">
          <p15:clr>
            <a:srgbClr val="F26B43"/>
          </p15:clr>
        </p15:guide>
        <p15:guide id="7" orient="horz" pos="312" userDrawn="1">
          <p15:clr>
            <a:srgbClr val="F26B43"/>
          </p15:clr>
        </p15:guide>
        <p15:guide id="8" orient="horz" pos="2160" userDrawn="1">
          <p15:clr>
            <a:srgbClr val="A4A3A4"/>
          </p15:clr>
        </p15:guide>
        <p15:guide id="9" orient="horz" pos="23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7AB"/>
    <a:srgbClr val="8C5896"/>
    <a:srgbClr val="7C6560"/>
    <a:srgbClr val="29282D"/>
    <a:srgbClr val="E288B6"/>
    <a:srgbClr val="D75078"/>
    <a:srgbClr val="B38F6A"/>
    <a:srgbClr val="BBBBBB"/>
    <a:srgbClr val="B9B9B9"/>
    <a:srgbClr val="85A0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3"/>
  </p:normalViewPr>
  <p:slideViewPr>
    <p:cSldViewPr snapToGrid="0">
      <p:cViewPr varScale="1">
        <p:scale>
          <a:sx n="117" d="100"/>
          <a:sy n="117" d="100"/>
        </p:scale>
        <p:origin x="360" y="176"/>
      </p:cViewPr>
      <p:guideLst>
        <p:guide orient="horz" pos="3672"/>
        <p:guide pos="288"/>
        <p:guide orient="horz" pos="4056"/>
        <p:guide orient="horz" pos="1488"/>
        <p:guide pos="3816"/>
        <p:guide pos="7416"/>
        <p:guide orient="horz" pos="312"/>
        <p:guide orient="horz" pos="2160"/>
        <p:guide orient="horz" pos="230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2640"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3440B4-626E-4F3C-BAEA-93BE989AF4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53A5570-8E4E-4AA9-B246-5A27A383B9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4A69E4-EFBB-4687-8058-A94EE1B5781B}" type="datetimeFigureOut">
              <a:rPr lang="en-US" smtClean="0"/>
              <a:t>4/12/22</a:t>
            </a:fld>
            <a:endParaRPr lang="en-US" dirty="0"/>
          </a:p>
        </p:txBody>
      </p:sp>
      <p:sp>
        <p:nvSpPr>
          <p:cNvPr id="4" name="Footer Placeholder 3">
            <a:extLst>
              <a:ext uri="{FF2B5EF4-FFF2-40B4-BE49-F238E27FC236}">
                <a16:creationId xmlns:a16="http://schemas.microsoft.com/office/drawing/2014/main" id="{D50D364A-9468-466A-ACCD-ABB3762BE8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E9EF394-4AD6-48D1-9C4C-1B3D44BBF5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004FE7-BA7C-4FF4-9756-C6A1F2BCA37F}" type="slidenum">
              <a:rPr lang="en-US" smtClean="0"/>
              <a:t>‹#›</a:t>
            </a:fld>
            <a:endParaRPr lang="en-US" dirty="0"/>
          </a:p>
        </p:txBody>
      </p:sp>
    </p:spTree>
    <p:extLst>
      <p:ext uri="{BB962C8B-B14F-4D97-AF65-F5344CB8AC3E}">
        <p14:creationId xmlns:p14="http://schemas.microsoft.com/office/powerpoint/2010/main" val="2097717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546B2-EB9C-4E9C-8793-C25F32D58B9A}" type="datetimeFigureOut">
              <a:rPr lang="en-US" smtClean="0"/>
              <a:t>4/12/22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3F1C3-4FA3-4491-97F4-43CA9C8BDFDF}" type="slidenum">
              <a:rPr lang="en-US" smtClean="0"/>
              <a:t>‹#›</a:t>
            </a:fld>
            <a:endParaRPr lang="en-US" dirty="0"/>
          </a:p>
        </p:txBody>
      </p:sp>
    </p:spTree>
    <p:extLst>
      <p:ext uri="{BB962C8B-B14F-4D97-AF65-F5344CB8AC3E}">
        <p14:creationId xmlns:p14="http://schemas.microsoft.com/office/powerpoint/2010/main" val="379634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2</a:t>
            </a:fld>
            <a:endParaRPr lang="en-US" dirty="0"/>
          </a:p>
        </p:txBody>
      </p:sp>
    </p:spTree>
    <p:extLst>
      <p:ext uri="{BB962C8B-B14F-4D97-AF65-F5344CB8AC3E}">
        <p14:creationId xmlns:p14="http://schemas.microsoft.com/office/powerpoint/2010/main" val="363195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3</a:t>
            </a:fld>
            <a:endParaRPr lang="en-US" dirty="0"/>
          </a:p>
        </p:txBody>
      </p:sp>
    </p:spTree>
    <p:extLst>
      <p:ext uri="{BB962C8B-B14F-4D97-AF65-F5344CB8AC3E}">
        <p14:creationId xmlns:p14="http://schemas.microsoft.com/office/powerpoint/2010/main" val="1534979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4</a:t>
            </a:fld>
            <a:endParaRPr lang="en-US" dirty="0"/>
          </a:p>
        </p:txBody>
      </p:sp>
    </p:spTree>
    <p:extLst>
      <p:ext uri="{BB962C8B-B14F-4D97-AF65-F5344CB8AC3E}">
        <p14:creationId xmlns:p14="http://schemas.microsoft.com/office/powerpoint/2010/main" val="848572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5</a:t>
            </a:fld>
            <a:endParaRPr lang="en-US" dirty="0"/>
          </a:p>
        </p:txBody>
      </p:sp>
    </p:spTree>
    <p:extLst>
      <p:ext uri="{BB962C8B-B14F-4D97-AF65-F5344CB8AC3E}">
        <p14:creationId xmlns:p14="http://schemas.microsoft.com/office/powerpoint/2010/main" val="351480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6</a:t>
            </a:fld>
            <a:endParaRPr lang="en-US" dirty="0"/>
          </a:p>
        </p:txBody>
      </p:sp>
    </p:spTree>
    <p:extLst>
      <p:ext uri="{BB962C8B-B14F-4D97-AF65-F5344CB8AC3E}">
        <p14:creationId xmlns:p14="http://schemas.microsoft.com/office/powerpoint/2010/main" val="3694845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7</a:t>
            </a:fld>
            <a:endParaRPr lang="en-US" dirty="0"/>
          </a:p>
        </p:txBody>
      </p:sp>
    </p:spTree>
    <p:extLst>
      <p:ext uri="{BB962C8B-B14F-4D97-AF65-F5344CB8AC3E}">
        <p14:creationId xmlns:p14="http://schemas.microsoft.com/office/powerpoint/2010/main" val="1636438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65000"/>
              <a:lumOff val="35000"/>
            </a:schemeClr>
          </a:solidFill>
        </p:spPr>
        <p:txBody>
          <a:bodyPr anchor="ctr"/>
          <a:lstStyle>
            <a:lvl1pPr marL="0" indent="0" algn="ctr">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200" y="4517136"/>
            <a:ext cx="6581554" cy="1371600"/>
          </a:xfrm>
        </p:spPr>
        <p:txBody>
          <a:bodyPr>
            <a:normAutofit/>
          </a:bodyPr>
          <a:lstStyle>
            <a:lvl1pPr>
              <a:lnSpc>
                <a:spcPts val="4600"/>
              </a:lnSpc>
              <a:defRPr sz="3600" cap="all"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50242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50000"/>
              <a:lumOff val="50000"/>
            </a:schemeClr>
          </a:solidFill>
        </p:spPr>
        <p:txBody>
          <a:bodyPr anchor="ctr"/>
          <a:lstStyle>
            <a:lvl1pPr marL="0" indent="0">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p:txBody>
          <a:bodyPr/>
          <a:lstStyle>
            <a:lvl1pPr>
              <a:defRPr cap="all" baseline="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0" y="2240280"/>
            <a:ext cx="4645152" cy="4197096"/>
          </a:xfrm>
          <a:prstGeom prst="rect">
            <a:avLst/>
          </a:prstGeom>
        </p:spPr>
        <p:txBody>
          <a:bodyPr/>
          <a:lstStyle>
            <a:lvl1pPr marL="0" indent="0">
              <a:lnSpc>
                <a:spcPts val="28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Text Placeholder 6">
            <a:extLst>
              <a:ext uri="{FF2B5EF4-FFF2-40B4-BE49-F238E27FC236}">
                <a16:creationId xmlns:a16="http://schemas.microsoft.com/office/drawing/2014/main" id="{EC1CB8E8-F58A-4B26-B8AA-8977FC608E83}"/>
              </a:ext>
            </a:extLst>
          </p:cNvPr>
          <p:cNvSpPr>
            <a:spLocks noGrp="1"/>
          </p:cNvSpPr>
          <p:nvPr>
            <p:ph type="body" sz="quarter" idx="15" hasCustomPrompt="1"/>
          </p:nvPr>
        </p:nvSpPr>
        <p:spPr>
          <a:xfrm>
            <a:off x="630936" y="4498848"/>
            <a:ext cx="2121408" cy="621792"/>
          </a:xfrm>
          <a:prstGeom prst="rect">
            <a:avLst/>
          </a:prstGeom>
        </p:spPr>
        <p:txBody>
          <a:bodyPr lIns="0"/>
          <a:lstStyle>
            <a:lvl1pPr marL="0" indent="0">
              <a:lnSpc>
                <a:spcPts val="1800"/>
              </a:lnSpc>
              <a:spcBef>
                <a:spcPts val="0"/>
              </a:spcBef>
              <a:buNone/>
              <a:defRPr sz="1200" b="1"/>
            </a:lvl1pPr>
            <a:lvl2pPr marL="457200" indent="0">
              <a:lnSpc>
                <a:spcPts val="1800"/>
              </a:lnSpc>
              <a:spcBef>
                <a:spcPts val="0"/>
              </a:spcBef>
              <a:buNone/>
              <a:defRPr sz="1200" b="1"/>
            </a:lvl2pPr>
            <a:lvl3pPr marL="914400" indent="0">
              <a:lnSpc>
                <a:spcPts val="1800"/>
              </a:lnSpc>
              <a:spcBef>
                <a:spcPts val="0"/>
              </a:spcBef>
              <a:buNone/>
              <a:defRPr sz="1200" b="1"/>
            </a:lvl3pPr>
            <a:lvl4pPr marL="1371600" indent="0">
              <a:lnSpc>
                <a:spcPts val="1800"/>
              </a:lnSpc>
              <a:spcBef>
                <a:spcPts val="0"/>
              </a:spcBef>
              <a:buNone/>
              <a:defRPr sz="1200" b="1"/>
            </a:lvl4pPr>
            <a:lvl5pPr marL="1828800" indent="0">
              <a:lnSpc>
                <a:spcPts val="1800"/>
              </a:lnSpc>
              <a:spcBef>
                <a:spcPts val="0"/>
              </a:spcBef>
              <a:buNone/>
              <a:defRPr sz="1200" b="1"/>
            </a:lvl5pPr>
          </a:lstStyle>
          <a:p>
            <a:pPr lvl="0"/>
            <a:r>
              <a:rPr lang="en-US"/>
              <a:t>Click to text</a:t>
            </a:r>
          </a:p>
        </p:txBody>
      </p:sp>
    </p:spTree>
    <p:extLst>
      <p:ext uri="{BB962C8B-B14F-4D97-AF65-F5344CB8AC3E}">
        <p14:creationId xmlns:p14="http://schemas.microsoft.com/office/powerpoint/2010/main" val="198059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lette Balance act">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cap="all" baseline="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290190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mersive palette Balancing Act">
    <p:bg>
      <p:bgPr>
        <a:solidFill>
          <a:schemeClr val="accent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869985-B973-4011-9FA2-83D7EBB2EA53}"/>
              </a:ext>
            </a:extLst>
          </p:cNvPr>
          <p:cNvSpPr/>
          <p:nvPr userDrawn="1"/>
        </p:nvSpPr>
        <p:spPr>
          <a:xfrm>
            <a:off x="0" y="2400300"/>
            <a:ext cx="4267200" cy="4457700"/>
          </a:xfrm>
          <a:prstGeom prst="rect">
            <a:avLst/>
          </a:prstGeom>
          <a:solidFill>
            <a:srgbClr val="D29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99032"/>
            <a:ext cx="3619501" cy="877824"/>
          </a:xfrm>
        </p:spPr>
        <p:txBody>
          <a:bodyPr/>
          <a:lstStyle>
            <a:lvl1pPr>
              <a:defRPr cap="all" baseline="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254500" y="0"/>
            <a:ext cx="7480300" cy="6858000"/>
          </a:xfrm>
          <a:prstGeom prst="rect">
            <a:avLst/>
          </a:prstGeom>
        </p:spPr>
        <p:txBody>
          <a:bodyPr anchor="ctr"/>
          <a:lstStyle>
            <a:lvl1pPr marL="0" indent="0" algn="ctr">
              <a:buNone/>
              <a:defRPr>
                <a:solidFill>
                  <a:schemeClr val="bg1"/>
                </a:solidFill>
              </a:defRPr>
            </a:lvl1pPr>
          </a:lstStyle>
          <a:p>
            <a:endParaRPr lang="en-US" dirty="0"/>
          </a:p>
        </p:txBody>
      </p:sp>
      <p:sp>
        <p:nvSpPr>
          <p:cNvPr id="8" name="Rectangle 7">
            <a:extLst>
              <a:ext uri="{FF2B5EF4-FFF2-40B4-BE49-F238E27FC236}">
                <a16:creationId xmlns:a16="http://schemas.microsoft.com/office/drawing/2014/main" id="{E75D44F0-DADD-4DCC-82EC-FDB3E9878AA9}"/>
              </a:ext>
            </a:extLst>
          </p:cNvPr>
          <p:cNvSpPr/>
          <p:nvPr userDrawn="1"/>
        </p:nvSpPr>
        <p:spPr>
          <a:xfrm>
            <a:off x="11734800" y="4445000"/>
            <a:ext cx="457200" cy="2413000"/>
          </a:xfrm>
          <a:prstGeom prst="rect">
            <a:avLst/>
          </a:prstGeom>
          <a:solidFill>
            <a:srgbClr val="88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8CFE2C9-8B6E-4DDA-A5EA-04581F7629F0}"/>
              </a:ext>
            </a:extLst>
          </p:cNvPr>
          <p:cNvSpPr/>
          <p:nvPr userDrawn="1"/>
        </p:nvSpPr>
        <p:spPr>
          <a:xfrm>
            <a:off x="11734800" y="0"/>
            <a:ext cx="457200" cy="4462272"/>
          </a:xfrm>
          <a:prstGeom prst="rect">
            <a:avLst/>
          </a:prstGeom>
          <a:solidFill>
            <a:srgbClr val="86A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182342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9" name="Rectangle 8" hidden="1"/>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2" name="Title 1">
            <a:extLst>
              <a:ext uri="{FF2B5EF4-FFF2-40B4-BE49-F238E27FC236}">
                <a16:creationId xmlns:a16="http://schemas.microsoft.com/office/drawing/2014/main" id="{96FEDCD9-19A7-423B-ABE0-DDD032DE8879}"/>
              </a:ext>
            </a:extLst>
          </p:cNvPr>
          <p:cNvSpPr>
            <a:spLocks noGrp="1"/>
          </p:cNvSpPr>
          <p:nvPr>
            <p:ph type="title"/>
          </p:nvPr>
        </p:nvSpPr>
        <p:spPr>
          <a:xfrm>
            <a:off x="457199" y="914400"/>
            <a:ext cx="7467601" cy="1572768"/>
          </a:xfrm>
        </p:spPr>
        <p:txBody>
          <a:bodyPr/>
          <a:lstStyle>
            <a:lvl1pPr>
              <a:lnSpc>
                <a:spcPts val="4600"/>
              </a:lnSpc>
              <a:defRPr/>
            </a:lvl1pPr>
          </a:lstStyle>
          <a:p>
            <a:r>
              <a:rPr lang="en-US" dirty="0"/>
              <a:t>Click to edit Master title style</a:t>
            </a:r>
          </a:p>
        </p:txBody>
      </p:sp>
      <p:sp>
        <p:nvSpPr>
          <p:cNvPr id="14" name="Text Placeholder 9">
            <a:extLst>
              <a:ext uri="{FF2B5EF4-FFF2-40B4-BE49-F238E27FC236}">
                <a16:creationId xmlns:a16="http://schemas.microsoft.com/office/drawing/2014/main" id="{EBD7372B-17B4-4062-8BFA-745581B27349}"/>
              </a:ext>
            </a:extLst>
          </p:cNvPr>
          <p:cNvSpPr>
            <a:spLocks noGrp="1"/>
          </p:cNvSpPr>
          <p:nvPr>
            <p:ph type="body" sz="quarter" idx="14" hasCustomPrompt="1"/>
          </p:nvPr>
        </p:nvSpPr>
        <p:spPr>
          <a:xfrm>
            <a:off x="457200" y="2540000"/>
            <a:ext cx="6591300" cy="3403600"/>
          </a:xfrm>
          <a:prstGeom prst="rect">
            <a:avLst/>
          </a:prstGeom>
        </p:spPr>
        <p:txBody>
          <a:bodyPr/>
          <a:lstStyle>
            <a:lvl1pPr marL="342900" indent="-342900">
              <a:lnSpc>
                <a:spcPts val="3000"/>
              </a:lnSpc>
              <a:spcBef>
                <a:spcPts val="0"/>
              </a:spcBef>
              <a:buFont typeface="+mj-lt"/>
              <a:buAutoNum type="arabicPeriod"/>
              <a:defRPr sz="18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3" name="Picture Placeholder 2">
            <a:extLst>
              <a:ext uri="{FF2B5EF4-FFF2-40B4-BE49-F238E27FC236}">
                <a16:creationId xmlns:a16="http://schemas.microsoft.com/office/drawing/2014/main" id="{C09A28F9-9D68-48A2-A1AD-C1C318C0EC8D}"/>
              </a:ext>
            </a:extLst>
          </p:cNvPr>
          <p:cNvSpPr>
            <a:spLocks noGrp="1"/>
          </p:cNvSpPr>
          <p:nvPr>
            <p:ph type="pic" sz="quarter" idx="15"/>
          </p:nvPr>
        </p:nvSpPr>
        <p:spPr>
          <a:xfrm>
            <a:off x="8115300" y="1384300"/>
            <a:ext cx="3410712" cy="4572000"/>
          </a:xfrm>
          <a:prstGeom prst="roundRect">
            <a:avLst>
              <a:gd name="adj" fmla="val 2543"/>
            </a:avLst>
          </a:prstGeom>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2185836540"/>
      </p:ext>
    </p:extLst>
  </p:cSld>
  <p:clrMapOvr>
    <a:masterClrMapping/>
  </p:clrMapOvr>
  <p:extLst>
    <p:ext uri="{DCECCB84-F9BA-43D5-87BE-67443E8EF086}">
      <p15:sldGuideLst xmlns:p15="http://schemas.microsoft.com/office/powerpoint/2012/main">
        <p15:guide id="1" orient="horz" pos="1032" userDrawn="1">
          <p15:clr>
            <a:srgbClr val="FBAE40"/>
          </p15:clr>
        </p15:guide>
        <p15:guide id="2" pos="33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lette Wellspring">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220594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mersive palette Wellspring">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86ECD6-DF3C-4CA6-9A77-ED32AC37F81F}"/>
              </a:ext>
            </a:extLst>
          </p:cNvPr>
          <p:cNvSpPr/>
          <p:nvPr userDrawn="1"/>
        </p:nvSpPr>
        <p:spPr>
          <a:xfrm>
            <a:off x="0" y="0"/>
            <a:ext cx="2445488"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D3F081E-4462-4B33-A41E-0432A3B439D9}"/>
              </a:ext>
            </a:extLst>
          </p:cNvPr>
          <p:cNvSpPr/>
          <p:nvPr userDrawn="1"/>
        </p:nvSpPr>
        <p:spPr>
          <a:xfrm rot="5400000">
            <a:off x="10740656" y="5406656"/>
            <a:ext cx="2445488" cy="457200"/>
          </a:xfrm>
          <a:prstGeom prst="rect">
            <a:avLst/>
          </a:prstGeom>
          <a:solidFill>
            <a:srgbClr val="8A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05FA2D1-6BF4-4194-B815-8C66D013FD27}"/>
              </a:ext>
            </a:extLst>
          </p:cNvPr>
          <p:cNvSpPr/>
          <p:nvPr userDrawn="1"/>
        </p:nvSpPr>
        <p:spPr>
          <a:xfrm>
            <a:off x="7982712" y="495300"/>
            <a:ext cx="3753612" cy="594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C88F0DF-BC0B-473C-82DC-7FC46D38FAC1}"/>
              </a:ext>
            </a:extLst>
          </p:cNvPr>
          <p:cNvSpPr/>
          <p:nvPr userDrawn="1"/>
        </p:nvSpPr>
        <p:spPr>
          <a:xfrm>
            <a:off x="4251158" y="495300"/>
            <a:ext cx="3787056" cy="594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709160" y="960120"/>
            <a:ext cx="6574536" cy="5074920"/>
          </a:xfrm>
          <a:prstGeom prst="rect">
            <a:avLst/>
          </a:prstGeom>
        </p:spPr>
        <p:txBody>
          <a:bodyPr anchor="ctr"/>
          <a:lstStyle>
            <a:lvl1pPr marL="0" indent="0" algn="ctr">
              <a:buNone/>
              <a:defRPr>
                <a:solidFill>
                  <a:schemeClr val="bg1"/>
                </a:solidFill>
              </a:defRPr>
            </a:lvl1pPr>
          </a:lstStyle>
          <a:p>
            <a:endParaRPr lang="en-US" dirty="0"/>
          </a:p>
        </p:txBody>
      </p:sp>
      <p:sp>
        <p:nvSpPr>
          <p:cNvPr id="13" name="Rectangle 12">
            <a:extLst>
              <a:ext uri="{FF2B5EF4-FFF2-40B4-BE49-F238E27FC236}">
                <a16:creationId xmlns:a16="http://schemas.microsoft.com/office/drawing/2014/main" id="{FDF3E524-6AEB-4529-804C-0B9CD9992050}"/>
              </a:ext>
            </a:extLst>
          </p:cNvPr>
          <p:cNvSpPr/>
          <p:nvPr userDrawn="1"/>
        </p:nvSpPr>
        <p:spPr>
          <a:xfrm>
            <a:off x="228600" y="241300"/>
            <a:ext cx="11772900" cy="6400800"/>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4CFF2CAC-AD21-48FA-AD68-A643AAA6A8C4}"/>
              </a:ext>
            </a:extLst>
          </p:cNvPr>
          <p:cNvCxnSpPr>
            <a:cxnSpLocks/>
          </p:cNvCxnSpPr>
          <p:nvPr userDrawn="1"/>
        </p:nvCxnSpPr>
        <p:spPr>
          <a:xfrm>
            <a:off x="228600" y="2415910"/>
            <a:ext cx="4022558"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71600"/>
            <a:ext cx="3619501" cy="877824"/>
          </a:xfrm>
        </p:spPr>
        <p:txBody>
          <a:bodyPr/>
          <a:lstStyle>
            <a:lvl1pPr>
              <a:lnSpc>
                <a:spcPts val="4320"/>
              </a:lnSpc>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51225590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lette Star of the show">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t"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53920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mersive palette Star of the show">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62B86F-90E5-425E-9F83-8477D8111E1D}"/>
              </a:ext>
            </a:extLst>
          </p:cNvPr>
          <p:cNvSpPr/>
          <p:nvPr userDrawn="1"/>
        </p:nvSpPr>
        <p:spPr>
          <a:xfrm>
            <a:off x="0" y="495300"/>
            <a:ext cx="6057900" cy="133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5269853-3C2C-4F9C-B1BB-E00F7A1DB9E1}"/>
              </a:ext>
            </a:extLst>
          </p:cNvPr>
          <p:cNvSpPr/>
          <p:nvPr userDrawn="1"/>
        </p:nvSpPr>
        <p:spPr>
          <a:xfrm>
            <a:off x="6530703" y="495300"/>
            <a:ext cx="2931587" cy="262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3759D58-52AF-4785-8A33-F528F46D88A3}"/>
              </a:ext>
            </a:extLst>
          </p:cNvPr>
          <p:cNvSpPr/>
          <p:nvPr userDrawn="1"/>
        </p:nvSpPr>
        <p:spPr>
          <a:xfrm>
            <a:off x="8852618" y="3863713"/>
            <a:ext cx="2921000" cy="259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AD3E0F4-EC0D-43C2-AC84-A53134C8566E}"/>
              </a:ext>
            </a:extLst>
          </p:cNvPr>
          <p:cNvSpPr/>
          <p:nvPr userDrawn="1"/>
        </p:nvSpPr>
        <p:spPr>
          <a:xfrm>
            <a:off x="228600" y="241300"/>
            <a:ext cx="11772900" cy="6400800"/>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38801" cy="1572126"/>
          </a:xfrm>
        </p:spPr>
        <p:txBody>
          <a:bodyPr anchor="t" anchorCtr="0">
            <a:noAutofit/>
          </a:bodyPr>
          <a:lstStyle>
            <a:lvl1pPr>
              <a:defRPr>
                <a:solidFill>
                  <a:schemeClr val="tx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489200"/>
            <a:ext cx="5202936" cy="3547872"/>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6997700" y="914400"/>
            <a:ext cx="4334256" cy="5093208"/>
          </a:xfrm>
          <a:prstGeom prst="rect">
            <a:avLst/>
          </a:prstGeom>
          <a:solidFill>
            <a:schemeClr val="accent3"/>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318036680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lette Amusements">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42889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mersive palette Amusements">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A3BC27-A809-4F76-931E-2DE01059A5AB}"/>
              </a:ext>
            </a:extLst>
          </p:cNvPr>
          <p:cNvSpPr/>
          <p:nvPr userDrawn="1"/>
        </p:nvSpPr>
        <p:spPr>
          <a:xfrm>
            <a:off x="6712974" y="1651000"/>
            <a:ext cx="460459" cy="520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96A5108-5EBA-43CE-BA4A-DA9EEF5D808A}"/>
              </a:ext>
            </a:extLst>
          </p:cNvPr>
          <p:cNvSpPr/>
          <p:nvPr userDrawn="1"/>
        </p:nvSpPr>
        <p:spPr>
          <a:xfrm>
            <a:off x="9271000" y="0"/>
            <a:ext cx="2921000" cy="5397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2712910-50D0-4906-AB08-F37D02F96D4A}"/>
              </a:ext>
            </a:extLst>
          </p:cNvPr>
          <p:cNvSpPr/>
          <p:nvPr userDrawn="1"/>
        </p:nvSpPr>
        <p:spPr>
          <a:xfrm>
            <a:off x="0" y="2387600"/>
            <a:ext cx="5461000" cy="215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DAC760C-BE23-4DA2-A294-3B5668F8AECA}"/>
              </a:ext>
            </a:extLst>
          </p:cNvPr>
          <p:cNvSpPr/>
          <p:nvPr userDrawn="1"/>
        </p:nvSpPr>
        <p:spPr>
          <a:xfrm>
            <a:off x="228600" y="241300"/>
            <a:ext cx="11772900" cy="640080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05272" cy="1572126"/>
          </a:xfrm>
        </p:spPr>
        <p:txBody>
          <a:bodyPr anchor="ctr" anchorCtr="0"/>
          <a:lstStyle>
            <a:lvl1pPr>
              <a:defRPr>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3072384"/>
            <a:ext cx="4946904" cy="2871216"/>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7178040" y="457200"/>
            <a:ext cx="4562856" cy="6400800"/>
          </a:xfrm>
          <a:prstGeom prst="rect">
            <a:avLst/>
          </a:prstGeom>
          <a:solidFill>
            <a:schemeClr val="accent5">
              <a:lumMod val="20000"/>
              <a:lumOff val="80000"/>
            </a:schemeClr>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40371760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4/12/22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263488725"/>
      </p:ext>
    </p:extLst>
  </p:cSld>
  <p:clrMap bg1="lt1" tx1="dk1" bg2="lt2" tx2="dk2" accent1="accent1" accent2="accent2" accent3="accent3" accent4="accent4" accent5="accent5" accent6="accent6" hlink="hlink" folHlink="folHlink"/>
  <p:sldLayoutIdLst>
    <p:sldLayoutId id="2147483688" r:id="rId1"/>
    <p:sldLayoutId id="2147483700" r:id="rId2"/>
    <p:sldLayoutId id="2147483701" r:id="rId3"/>
    <p:sldLayoutId id="2147483702" r:id="rId4"/>
    <p:sldLayoutId id="2147483662" r:id="rId5"/>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4/12/22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911603562"/>
      </p:ext>
    </p:extLst>
  </p:cSld>
  <p:clrMap bg1="lt1" tx1="dk1" bg2="lt2" tx2="dk2" accent1="accent1" accent2="accent2" accent3="accent3" accent4="accent4" accent5="accent5" accent6="accent6" hlink="hlink" folHlink="folHlink"/>
  <p:sldLayoutIdLst>
    <p:sldLayoutId id="2147483729" r:id="rId1"/>
    <p:sldLayoutId id="2147483711"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4/12/22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1044508539"/>
      </p:ext>
    </p:extLst>
  </p:cSld>
  <p:clrMap bg1="lt1" tx1="dk1" bg2="lt2" tx2="dk2" accent1="accent1" accent2="accent2" accent3="accent3" accent4="accent4" accent5="accent5" accent6="accent6" hlink="hlink" folHlink="folHlink"/>
  <p:sldLayoutIdLst>
    <p:sldLayoutId id="2147483730" r:id="rId1"/>
    <p:sldLayoutId id="2147483723"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4/12/22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032013640"/>
      </p:ext>
    </p:extLst>
  </p:cSld>
  <p:clrMap bg1="lt1" tx1="dk1" bg2="lt2" tx2="dk2" accent1="accent1" accent2="accent2" accent3="accent3" accent4="accent4" accent5="accent5" accent6="accent6" hlink="hlink" folHlink="folHlink"/>
  <p:sldLayoutIdLst>
    <p:sldLayoutId id="2147483731" r:id="rId1"/>
    <p:sldLayoutId id="2147483704"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Logo&#10;&#10;Description automatically generated">
            <a:extLst>
              <a:ext uri="{FF2B5EF4-FFF2-40B4-BE49-F238E27FC236}">
                <a16:creationId xmlns:a16="http://schemas.microsoft.com/office/drawing/2014/main" id="{E0391B83-4EF9-F343-AB76-136C2210F097}"/>
              </a:ext>
            </a:extLst>
          </p:cNvPr>
          <p:cNvPicPr>
            <a:picLocks noGrp="1" noChangeAspect="1"/>
          </p:cNvPicPr>
          <p:nvPr>
            <p:ph type="pic" sz="quarter" idx="13"/>
          </p:nvPr>
        </p:nvPicPr>
        <p:blipFill>
          <a:blip r:embed="rId2"/>
          <a:srcRect/>
          <a:stretch>
            <a:fillRect/>
          </a:stretch>
        </p:blipFill>
        <p:spPr/>
      </p:pic>
    </p:spTree>
    <p:extLst>
      <p:ext uri="{BB962C8B-B14F-4D97-AF65-F5344CB8AC3E}">
        <p14:creationId xmlns:p14="http://schemas.microsoft.com/office/powerpoint/2010/main" val="642280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srcRect/>
          <a:stretch/>
        </p:blipFill>
        <p:spPr>
          <a:xfrm>
            <a:off x="225" y="0"/>
            <a:ext cx="12191550" cy="6857999"/>
          </a:xfrm>
        </p:spPr>
      </p:pic>
      <p:sp>
        <p:nvSpPr>
          <p:cNvPr id="4" name="Title 3">
            <a:extLst>
              <a:ext uri="{FF2B5EF4-FFF2-40B4-BE49-F238E27FC236}">
                <a16:creationId xmlns:a16="http://schemas.microsoft.com/office/drawing/2014/main" id="{08347D8D-E852-43D5-858E-2D01BE57FA93}"/>
              </a:ext>
            </a:extLst>
          </p:cNvPr>
          <p:cNvSpPr>
            <a:spLocks noGrp="1"/>
          </p:cNvSpPr>
          <p:nvPr>
            <p:ph type="title"/>
          </p:nvPr>
        </p:nvSpPr>
        <p:spPr>
          <a:xfrm>
            <a:off x="457200" y="4515034"/>
            <a:ext cx="6581554" cy="1371600"/>
          </a:xfrm>
        </p:spPr>
        <p:txBody>
          <a:bodyPr anchor="t" anchorCtr="0">
            <a:normAutofit/>
          </a:bodyPr>
          <a:lstStyle/>
          <a:p>
            <a:r>
              <a:rPr lang="en-US" b="1" dirty="0"/>
              <a:t>RUNNING A GREAT RACE</a:t>
            </a:r>
            <a:br>
              <a:rPr lang="en-US" dirty="0"/>
            </a:br>
            <a:r>
              <a:rPr lang="en-US" sz="2400" dirty="0"/>
              <a:t>Lunch &amp; Learn | APRIL 2022</a:t>
            </a:r>
            <a:endParaRPr lang="en-US" dirty="0"/>
          </a:p>
        </p:txBody>
      </p:sp>
    </p:spTree>
    <p:extLst>
      <p:ext uri="{BB962C8B-B14F-4D97-AF65-F5344CB8AC3E}">
        <p14:creationId xmlns:p14="http://schemas.microsoft.com/office/powerpoint/2010/main" val="1558315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4524315"/>
          </a:xfrm>
          <a:prstGeom prst="rect">
            <a:avLst/>
          </a:prstGeom>
          <a:noFill/>
        </p:spPr>
        <p:txBody>
          <a:bodyPr wrap="square" rtlCol="0">
            <a:spAutoFit/>
          </a:bodyPr>
          <a:lstStyle/>
          <a:p>
            <a:r>
              <a:rPr lang="en-US" sz="3600" i="1" dirty="0">
                <a:solidFill>
                  <a:schemeClr val="bg1"/>
                </a:solidFill>
              </a:rPr>
              <a:t>For I am already being poured out as a drink offering, and the time for my departure is close. I have fought the good fight, I have finished the race, I have kept the faith. There is reserved for me the crown of righteousness, which the Lord, the righteous Judge, will give me on that day, and not only to me, but to all those who have loved his appearing.</a:t>
            </a:r>
          </a:p>
          <a:p>
            <a:r>
              <a:rPr lang="en-US" sz="3600" dirty="0">
                <a:solidFill>
                  <a:schemeClr val="bg1"/>
                </a:solidFill>
              </a:rPr>
              <a:t>2 Timothy 4:6–8</a:t>
            </a:r>
          </a:p>
        </p:txBody>
      </p:sp>
    </p:spTree>
    <p:extLst>
      <p:ext uri="{BB962C8B-B14F-4D97-AF65-F5344CB8AC3E}">
        <p14:creationId xmlns:p14="http://schemas.microsoft.com/office/powerpoint/2010/main" val="2863087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1569660"/>
          </a:xfrm>
          <a:prstGeom prst="rect">
            <a:avLst/>
          </a:prstGeom>
          <a:noFill/>
        </p:spPr>
        <p:txBody>
          <a:bodyPr wrap="square" rtlCol="0">
            <a:spAutoFit/>
          </a:bodyPr>
          <a:lstStyle/>
          <a:p>
            <a:r>
              <a:rPr lang="en-US" sz="4800" dirty="0">
                <a:solidFill>
                  <a:schemeClr val="bg1"/>
                </a:solidFill>
              </a:rPr>
              <a:t>FIGHTING</a:t>
            </a:r>
          </a:p>
          <a:p>
            <a:r>
              <a:rPr lang="en-US" sz="4800" dirty="0">
                <a:solidFill>
                  <a:schemeClr val="bg1"/>
                </a:solidFill>
              </a:rPr>
              <a:t>THE GOOD FAITH</a:t>
            </a:r>
          </a:p>
        </p:txBody>
      </p:sp>
    </p:spTree>
    <p:extLst>
      <p:ext uri="{BB962C8B-B14F-4D97-AF65-F5344CB8AC3E}">
        <p14:creationId xmlns:p14="http://schemas.microsoft.com/office/powerpoint/2010/main" val="232492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1569660"/>
          </a:xfrm>
          <a:prstGeom prst="rect">
            <a:avLst/>
          </a:prstGeom>
          <a:noFill/>
        </p:spPr>
        <p:txBody>
          <a:bodyPr wrap="square" rtlCol="0">
            <a:spAutoFit/>
          </a:bodyPr>
          <a:lstStyle/>
          <a:p>
            <a:r>
              <a:rPr lang="en-US" sz="4800" dirty="0">
                <a:solidFill>
                  <a:schemeClr val="bg1"/>
                </a:solidFill>
              </a:rPr>
              <a:t>FINISHING</a:t>
            </a:r>
          </a:p>
          <a:p>
            <a:r>
              <a:rPr lang="en-US" sz="4800" dirty="0">
                <a:solidFill>
                  <a:schemeClr val="bg1"/>
                </a:solidFill>
              </a:rPr>
              <a:t>THE ENTIRE RACE</a:t>
            </a:r>
          </a:p>
        </p:txBody>
      </p:sp>
    </p:spTree>
    <p:extLst>
      <p:ext uri="{BB962C8B-B14F-4D97-AF65-F5344CB8AC3E}">
        <p14:creationId xmlns:p14="http://schemas.microsoft.com/office/powerpoint/2010/main" val="1662594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1569660"/>
          </a:xfrm>
          <a:prstGeom prst="rect">
            <a:avLst/>
          </a:prstGeom>
          <a:noFill/>
        </p:spPr>
        <p:txBody>
          <a:bodyPr wrap="square" rtlCol="0">
            <a:spAutoFit/>
          </a:bodyPr>
          <a:lstStyle/>
          <a:p>
            <a:r>
              <a:rPr lang="en-US" sz="4800" dirty="0">
                <a:solidFill>
                  <a:schemeClr val="bg1"/>
                </a:solidFill>
              </a:rPr>
              <a:t>KEEPING</a:t>
            </a:r>
          </a:p>
          <a:p>
            <a:r>
              <a:rPr lang="en-US" sz="4800" dirty="0">
                <a:solidFill>
                  <a:schemeClr val="bg1"/>
                </a:solidFill>
              </a:rPr>
              <a:t>THE FAITH</a:t>
            </a:r>
          </a:p>
        </p:txBody>
      </p:sp>
    </p:spTree>
    <p:extLst>
      <p:ext uri="{BB962C8B-B14F-4D97-AF65-F5344CB8AC3E}">
        <p14:creationId xmlns:p14="http://schemas.microsoft.com/office/powerpoint/2010/main" val="1898944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4524315"/>
          </a:xfrm>
          <a:prstGeom prst="rect">
            <a:avLst/>
          </a:prstGeom>
          <a:noFill/>
        </p:spPr>
        <p:txBody>
          <a:bodyPr wrap="square" rtlCol="0">
            <a:spAutoFit/>
          </a:bodyPr>
          <a:lstStyle/>
          <a:p>
            <a:r>
              <a:rPr lang="en-US" sz="3600" i="1" dirty="0">
                <a:solidFill>
                  <a:schemeClr val="bg1"/>
                </a:solidFill>
              </a:rPr>
              <a:t>For I am already being poured out as a drink offering, and the time for my departure is close. I have fought the good fight, I have finished the race, I have kept the faith. There is reserved for me the crown of righteousness, which the Lord, the righteous Judge, will give me on that day, and not only to me, but to all those who have loved his appearing.</a:t>
            </a:r>
          </a:p>
          <a:p>
            <a:r>
              <a:rPr lang="en-US" sz="3600" dirty="0">
                <a:solidFill>
                  <a:schemeClr val="bg1"/>
                </a:solidFill>
              </a:rPr>
              <a:t>2 Timothy 4:6–8</a:t>
            </a:r>
          </a:p>
        </p:txBody>
      </p:sp>
    </p:spTree>
    <p:extLst>
      <p:ext uri="{BB962C8B-B14F-4D97-AF65-F5344CB8AC3E}">
        <p14:creationId xmlns:p14="http://schemas.microsoft.com/office/powerpoint/2010/main" val="1445432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Logo&#10;&#10;Description automatically generated">
            <a:extLst>
              <a:ext uri="{FF2B5EF4-FFF2-40B4-BE49-F238E27FC236}">
                <a16:creationId xmlns:a16="http://schemas.microsoft.com/office/drawing/2014/main" id="{E0391B83-4EF9-F343-AB76-136C2210F097}"/>
              </a:ext>
            </a:extLst>
          </p:cNvPr>
          <p:cNvPicPr>
            <a:picLocks noGrp="1" noChangeAspect="1"/>
          </p:cNvPicPr>
          <p:nvPr>
            <p:ph type="pic" sz="quarter" idx="13"/>
          </p:nvPr>
        </p:nvPicPr>
        <p:blipFill>
          <a:blip r:embed="rId2"/>
          <a:srcRect/>
          <a:stretch>
            <a:fillRect/>
          </a:stretch>
        </p:blipFill>
        <p:spPr/>
      </p:pic>
      <p:pic>
        <p:nvPicPr>
          <p:cNvPr id="3" name="Picture 2" descr="Text, logo&#10;&#10;Description automatically generated">
            <a:extLst>
              <a:ext uri="{FF2B5EF4-FFF2-40B4-BE49-F238E27FC236}">
                <a16:creationId xmlns:a16="http://schemas.microsoft.com/office/drawing/2014/main" id="{996F487E-71EE-D549-AB39-52CA7AF24AD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86547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Logo&#10;&#10;Description automatically generated">
            <a:extLst>
              <a:ext uri="{FF2B5EF4-FFF2-40B4-BE49-F238E27FC236}">
                <a16:creationId xmlns:a16="http://schemas.microsoft.com/office/drawing/2014/main" id="{E0391B83-4EF9-F343-AB76-136C2210F097}"/>
              </a:ext>
            </a:extLst>
          </p:cNvPr>
          <p:cNvPicPr>
            <a:picLocks noGrp="1" noChangeAspect="1"/>
          </p:cNvPicPr>
          <p:nvPr>
            <p:ph type="pic" sz="quarter" idx="13"/>
          </p:nvPr>
        </p:nvPicPr>
        <p:blipFill>
          <a:blip r:embed="rId2"/>
          <a:srcRect/>
          <a:stretch>
            <a:fillRect/>
          </a:stretch>
        </p:blipFill>
        <p:spPr/>
      </p:pic>
    </p:spTree>
    <p:extLst>
      <p:ext uri="{BB962C8B-B14F-4D97-AF65-F5344CB8AC3E}">
        <p14:creationId xmlns:p14="http://schemas.microsoft.com/office/powerpoint/2010/main" val="3212685678"/>
      </p:ext>
    </p:extLst>
  </p:cSld>
  <p:clrMapOvr>
    <a:masterClrMapping/>
  </p:clrMapOvr>
</p:sld>
</file>

<file path=ppt/theme/theme1.xml><?xml version="1.0" encoding="utf-8"?>
<a:theme xmlns:a="http://schemas.openxmlformats.org/drawingml/2006/main" name="Balancing Act">
  <a:themeElements>
    <a:clrScheme name="Balancing Act">
      <a:dk1>
        <a:sysClr val="windowText" lastClr="000000"/>
      </a:dk1>
      <a:lt1>
        <a:sysClr val="window" lastClr="FFFFFF"/>
      </a:lt1>
      <a:dk2>
        <a:srgbClr val="8A4C5D"/>
      </a:dk2>
      <a:lt2>
        <a:srgbClr val="9E838E"/>
      </a:lt2>
      <a:accent1>
        <a:srgbClr val="C6ADB0"/>
      </a:accent1>
      <a:accent2>
        <a:srgbClr val="E3C0BF"/>
      </a:accent2>
      <a:accent3>
        <a:srgbClr val="D4937F"/>
      </a:accent3>
      <a:accent4>
        <a:srgbClr val="CCB87E"/>
      </a:accent4>
      <a:accent5>
        <a:srgbClr val="6667AB"/>
      </a:accent5>
      <a:accent6>
        <a:srgbClr val="86A094"/>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ellspring">
  <a:themeElements>
    <a:clrScheme name="Wellspring">
      <a:dk1>
        <a:sysClr val="windowText" lastClr="000000"/>
      </a:dk1>
      <a:lt1>
        <a:sysClr val="window" lastClr="FFFFFF"/>
      </a:lt1>
      <a:dk2>
        <a:srgbClr val="A1CAC9"/>
      </a:dk2>
      <a:lt2>
        <a:srgbClr val="48996B"/>
      </a:lt2>
      <a:accent1>
        <a:srgbClr val="759F51"/>
      </a:accent1>
      <a:accent2>
        <a:srgbClr val="436A2F"/>
      </a:accent2>
      <a:accent3>
        <a:srgbClr val="CFBF54"/>
      </a:accent3>
      <a:accent4>
        <a:srgbClr val="B3832F"/>
      </a:accent4>
      <a:accent5>
        <a:srgbClr val="8C5896"/>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ar of the show">
  <a:themeElements>
    <a:clrScheme name="Star of the show">
      <a:dk1>
        <a:sysClr val="windowText" lastClr="000000"/>
      </a:dk1>
      <a:lt1>
        <a:sysClr val="window" lastClr="FFFFFF"/>
      </a:lt1>
      <a:dk2>
        <a:srgbClr val="29282D"/>
      </a:dk2>
      <a:lt2>
        <a:srgbClr val="625C60"/>
      </a:lt2>
      <a:accent1>
        <a:srgbClr val="7C6560"/>
      </a:accent1>
      <a:accent2>
        <a:srgbClr val="AEA392"/>
      </a:accent2>
      <a:accent3>
        <a:srgbClr val="DBD4D0"/>
      </a:accent3>
      <a:accent4>
        <a:srgbClr val="8E7961"/>
      </a:accent4>
      <a:accent5>
        <a:srgbClr val="F0EDE8"/>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musements">
  <a:themeElements>
    <a:clrScheme name="Amusements">
      <a:dk1>
        <a:sysClr val="windowText" lastClr="000000"/>
      </a:dk1>
      <a:lt1>
        <a:sysClr val="window" lastClr="FFFFFF"/>
      </a:lt1>
      <a:dk2>
        <a:srgbClr val="D77E6F"/>
      </a:dk2>
      <a:lt2>
        <a:srgbClr val="6667AB"/>
      </a:lt2>
      <a:accent1>
        <a:srgbClr val="B38F6A"/>
      </a:accent1>
      <a:accent2>
        <a:srgbClr val="D75078"/>
      </a:accent2>
      <a:accent3>
        <a:srgbClr val="E288B6"/>
      </a:accent3>
      <a:accent4>
        <a:srgbClr val="E9445D"/>
      </a:accent4>
      <a:accent5>
        <a:srgbClr val="EEC272"/>
      </a:accent5>
      <a:accent6>
        <a:srgbClr val="85A0A9"/>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tf66906339_win32</Template>
  <TotalTime>0</TotalTime>
  <Words>196</Words>
  <Application>Microsoft Macintosh PowerPoint</Application>
  <PresentationFormat>Widescreen</PresentationFormat>
  <Paragraphs>17</Paragraphs>
  <Slides>9</Slides>
  <Notes>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9</vt:i4>
      </vt:variant>
    </vt:vector>
  </HeadingPairs>
  <TitlesOfParts>
    <vt:vector size="17" baseType="lpstr">
      <vt:lpstr>Arial</vt:lpstr>
      <vt:lpstr>Calibri</vt:lpstr>
      <vt:lpstr>Segoe UI</vt:lpstr>
      <vt:lpstr>Segoe UI Light</vt:lpstr>
      <vt:lpstr>Balancing Act</vt:lpstr>
      <vt:lpstr>Wellspring</vt:lpstr>
      <vt:lpstr>Star of the show</vt:lpstr>
      <vt:lpstr>Amusements</vt:lpstr>
      <vt:lpstr>PowerPoint Presentation</vt:lpstr>
      <vt:lpstr>RUNNING A GREAT RACE Lunch &amp; Learn | APRIL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2021-12-08T21:54:28Z</dcterms:created>
  <dcterms:modified xsi:type="dcterms:W3CDTF">2022-04-12T14:46:03Z</dcterms:modified>
</cp:coreProperties>
</file>