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86" r:id="rId1"/>
    <p:sldMasterId id="2147483706" r:id="rId2"/>
    <p:sldMasterId id="2147483712" r:id="rId3"/>
    <p:sldMasterId id="2147483724" r:id="rId4"/>
  </p:sldMasterIdLst>
  <p:notesMasterIdLst>
    <p:notesMasterId r:id="rId15"/>
  </p:notesMasterIdLst>
  <p:handoutMasterIdLst>
    <p:handoutMasterId r:id="rId16"/>
  </p:handoutMasterIdLst>
  <p:sldIdLst>
    <p:sldId id="446" r:id="rId5"/>
    <p:sldId id="470" r:id="rId6"/>
    <p:sldId id="471" r:id="rId7"/>
    <p:sldId id="453" r:id="rId8"/>
    <p:sldId id="464" r:id="rId9"/>
    <p:sldId id="468" r:id="rId10"/>
    <p:sldId id="465" r:id="rId11"/>
    <p:sldId id="466" r:id="rId12"/>
    <p:sldId id="467" r:id="rId13"/>
    <p:sldId id="4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72" userDrawn="1">
          <p15:clr>
            <a:srgbClr val="A4A3A4"/>
          </p15:clr>
        </p15:guide>
        <p15:guide id="2" pos="288" userDrawn="1">
          <p15:clr>
            <a:srgbClr val="F26B43"/>
          </p15:clr>
        </p15:guide>
        <p15:guide id="3" orient="horz" pos="4056" userDrawn="1">
          <p15:clr>
            <a:srgbClr val="F26B43"/>
          </p15:clr>
        </p15:guide>
        <p15:guide id="4" orient="horz" pos="1488" userDrawn="1">
          <p15:clr>
            <a:srgbClr val="A4A3A4"/>
          </p15:clr>
        </p15:guide>
        <p15:guide id="5" pos="3816" userDrawn="1">
          <p15:clr>
            <a:srgbClr val="A4A3A4"/>
          </p15:clr>
        </p15:guide>
        <p15:guide id="6" pos="7416" userDrawn="1">
          <p15:clr>
            <a:srgbClr val="F26B43"/>
          </p15:clr>
        </p15:guide>
        <p15:guide id="7" orient="horz" pos="312" userDrawn="1">
          <p15:clr>
            <a:srgbClr val="F26B43"/>
          </p15:clr>
        </p15:guide>
        <p15:guide id="8" orient="horz" pos="2160" userDrawn="1">
          <p15:clr>
            <a:srgbClr val="A4A3A4"/>
          </p15:clr>
        </p15:guide>
        <p15:guide id="9" orient="horz" pos="230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7AB"/>
    <a:srgbClr val="8C5896"/>
    <a:srgbClr val="7C6560"/>
    <a:srgbClr val="29282D"/>
    <a:srgbClr val="E288B6"/>
    <a:srgbClr val="D75078"/>
    <a:srgbClr val="B38F6A"/>
    <a:srgbClr val="BBBBBB"/>
    <a:srgbClr val="B9B9B9"/>
    <a:srgbClr val="85A0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86"/>
    <p:restoredTop sz="94664"/>
  </p:normalViewPr>
  <p:slideViewPr>
    <p:cSldViewPr snapToGrid="0">
      <p:cViewPr varScale="1">
        <p:scale>
          <a:sx n="151" d="100"/>
          <a:sy n="151" d="100"/>
        </p:scale>
        <p:origin x="208" y="200"/>
      </p:cViewPr>
      <p:guideLst>
        <p:guide orient="horz" pos="3672"/>
        <p:guide pos="288"/>
        <p:guide orient="horz" pos="4056"/>
        <p:guide orient="horz" pos="1488"/>
        <p:guide pos="3816"/>
        <p:guide pos="7416"/>
        <p:guide orient="horz" pos="312"/>
        <p:guide orient="horz" pos="2160"/>
        <p:guide orient="horz" pos="2304"/>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2640" y="-6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slideMaster" Target="slideMasters/slideMaster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B3440B4-626E-4F3C-BAEA-93BE989AF48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53A5570-8E4E-4AA9-B246-5A27A383B9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4A69E4-EFBB-4687-8058-A94EE1B5781B}" type="datetimeFigureOut">
              <a:rPr lang="en-US" smtClean="0"/>
              <a:t>5/10/22</a:t>
            </a:fld>
            <a:endParaRPr lang="en-US" dirty="0"/>
          </a:p>
        </p:txBody>
      </p:sp>
      <p:sp>
        <p:nvSpPr>
          <p:cNvPr id="4" name="Footer Placeholder 3">
            <a:extLst>
              <a:ext uri="{FF2B5EF4-FFF2-40B4-BE49-F238E27FC236}">
                <a16:creationId xmlns:a16="http://schemas.microsoft.com/office/drawing/2014/main" id="{D50D364A-9468-466A-ACCD-ABB3762BE8B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E9EF394-4AD6-48D1-9C4C-1B3D44BBF58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2004FE7-BA7C-4FF4-9756-C6A1F2BCA37F}" type="slidenum">
              <a:rPr lang="en-US" smtClean="0"/>
              <a:t>‹#›</a:t>
            </a:fld>
            <a:endParaRPr lang="en-US" dirty="0"/>
          </a:p>
        </p:txBody>
      </p:sp>
    </p:spTree>
    <p:extLst>
      <p:ext uri="{BB962C8B-B14F-4D97-AF65-F5344CB8AC3E}">
        <p14:creationId xmlns:p14="http://schemas.microsoft.com/office/powerpoint/2010/main" val="2097717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E546B2-EB9C-4E9C-8793-C25F32D58B9A}" type="datetimeFigureOut">
              <a:rPr lang="en-US" smtClean="0"/>
              <a:t>5/10/22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83F1C3-4FA3-4491-97F4-43CA9C8BDFDF}" type="slidenum">
              <a:rPr lang="en-US" smtClean="0"/>
              <a:t>‹#›</a:t>
            </a:fld>
            <a:endParaRPr lang="en-US" dirty="0"/>
          </a:p>
        </p:txBody>
      </p:sp>
    </p:spTree>
    <p:extLst>
      <p:ext uri="{BB962C8B-B14F-4D97-AF65-F5344CB8AC3E}">
        <p14:creationId xmlns:p14="http://schemas.microsoft.com/office/powerpoint/2010/main" val="3796346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a:t>
            </a:fld>
            <a:endParaRPr lang="en-US" dirty="0"/>
          </a:p>
        </p:txBody>
      </p:sp>
    </p:spTree>
    <p:extLst>
      <p:ext uri="{BB962C8B-B14F-4D97-AF65-F5344CB8AC3E}">
        <p14:creationId xmlns:p14="http://schemas.microsoft.com/office/powerpoint/2010/main" val="3631956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2</a:t>
            </a:fld>
            <a:endParaRPr lang="en-US" dirty="0"/>
          </a:p>
        </p:txBody>
      </p:sp>
    </p:spTree>
    <p:extLst>
      <p:ext uri="{BB962C8B-B14F-4D97-AF65-F5344CB8AC3E}">
        <p14:creationId xmlns:p14="http://schemas.microsoft.com/office/powerpoint/2010/main" val="341392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3</a:t>
            </a:fld>
            <a:endParaRPr lang="en-US" dirty="0"/>
          </a:p>
        </p:txBody>
      </p:sp>
    </p:spTree>
    <p:extLst>
      <p:ext uri="{BB962C8B-B14F-4D97-AF65-F5344CB8AC3E}">
        <p14:creationId xmlns:p14="http://schemas.microsoft.com/office/powerpoint/2010/main" val="4006237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4</a:t>
            </a:fld>
            <a:endParaRPr lang="en-US" dirty="0"/>
          </a:p>
        </p:txBody>
      </p:sp>
    </p:spTree>
    <p:extLst>
      <p:ext uri="{BB962C8B-B14F-4D97-AF65-F5344CB8AC3E}">
        <p14:creationId xmlns:p14="http://schemas.microsoft.com/office/powerpoint/2010/main" val="1534979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5</a:t>
            </a:fld>
            <a:endParaRPr lang="en-US" dirty="0"/>
          </a:p>
        </p:txBody>
      </p:sp>
    </p:spTree>
    <p:extLst>
      <p:ext uri="{BB962C8B-B14F-4D97-AF65-F5344CB8AC3E}">
        <p14:creationId xmlns:p14="http://schemas.microsoft.com/office/powerpoint/2010/main" val="1170825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6</a:t>
            </a:fld>
            <a:endParaRPr lang="en-US" dirty="0"/>
          </a:p>
        </p:txBody>
      </p:sp>
    </p:spTree>
    <p:extLst>
      <p:ext uri="{BB962C8B-B14F-4D97-AF65-F5344CB8AC3E}">
        <p14:creationId xmlns:p14="http://schemas.microsoft.com/office/powerpoint/2010/main" val="3732757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7</a:t>
            </a:fld>
            <a:endParaRPr lang="en-US" dirty="0"/>
          </a:p>
        </p:txBody>
      </p:sp>
    </p:spTree>
    <p:extLst>
      <p:ext uri="{BB962C8B-B14F-4D97-AF65-F5344CB8AC3E}">
        <p14:creationId xmlns:p14="http://schemas.microsoft.com/office/powerpoint/2010/main" val="3868641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8</a:t>
            </a:fld>
            <a:endParaRPr lang="en-US" dirty="0"/>
          </a:p>
        </p:txBody>
      </p:sp>
    </p:spTree>
    <p:extLst>
      <p:ext uri="{BB962C8B-B14F-4D97-AF65-F5344CB8AC3E}">
        <p14:creationId xmlns:p14="http://schemas.microsoft.com/office/powerpoint/2010/main" val="3681070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9</a:t>
            </a:fld>
            <a:endParaRPr lang="en-US" dirty="0"/>
          </a:p>
        </p:txBody>
      </p:sp>
    </p:spTree>
    <p:extLst>
      <p:ext uri="{BB962C8B-B14F-4D97-AF65-F5344CB8AC3E}">
        <p14:creationId xmlns:p14="http://schemas.microsoft.com/office/powerpoint/2010/main" val="694033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10</a:t>
            </a:fld>
            <a:endParaRPr lang="en-US" dirty="0"/>
          </a:p>
        </p:txBody>
      </p:sp>
    </p:spTree>
    <p:extLst>
      <p:ext uri="{BB962C8B-B14F-4D97-AF65-F5344CB8AC3E}">
        <p14:creationId xmlns:p14="http://schemas.microsoft.com/office/powerpoint/2010/main" val="2129291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F9C7667-EADA-40AC-B931-4642E0A9A4DE}"/>
              </a:ext>
            </a:extLst>
          </p:cNvPr>
          <p:cNvSpPr>
            <a:spLocks noGrp="1"/>
          </p:cNvSpPr>
          <p:nvPr>
            <p:ph type="pic" sz="quarter" idx="13"/>
          </p:nvPr>
        </p:nvSpPr>
        <p:spPr>
          <a:xfrm>
            <a:off x="0" y="0"/>
            <a:ext cx="12192000" cy="6858000"/>
          </a:xfrm>
          <a:prstGeom prst="rect">
            <a:avLst/>
          </a:prstGeom>
          <a:solidFill>
            <a:schemeClr val="tx1">
              <a:lumMod val="65000"/>
              <a:lumOff val="35000"/>
            </a:schemeClr>
          </a:solidFill>
        </p:spPr>
        <p:txBody>
          <a:bodyPr anchor="ctr"/>
          <a:lstStyle>
            <a:lvl1pPr marL="0" indent="0" algn="ctr">
              <a:buNone/>
              <a:defRPr>
                <a:solidFill>
                  <a:schemeClr val="bg1"/>
                </a:solidFill>
              </a:defRPr>
            </a:lvl1pPr>
          </a:lstStyle>
          <a:p>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200" y="4517136"/>
            <a:ext cx="6581554" cy="1371600"/>
          </a:xfrm>
        </p:spPr>
        <p:txBody>
          <a:bodyPr>
            <a:normAutofit/>
          </a:bodyPr>
          <a:lstStyle>
            <a:lvl1pPr>
              <a:lnSpc>
                <a:spcPts val="4600"/>
              </a:lnSpc>
              <a:defRPr sz="3600" cap="all"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650242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F9C7667-EADA-40AC-B931-4642E0A9A4DE}"/>
              </a:ext>
            </a:extLst>
          </p:cNvPr>
          <p:cNvSpPr>
            <a:spLocks noGrp="1"/>
          </p:cNvSpPr>
          <p:nvPr>
            <p:ph type="pic" sz="quarter" idx="13"/>
          </p:nvPr>
        </p:nvSpPr>
        <p:spPr>
          <a:xfrm>
            <a:off x="0" y="0"/>
            <a:ext cx="12192000" cy="6858000"/>
          </a:xfrm>
          <a:prstGeom prst="rect">
            <a:avLst/>
          </a:prstGeom>
          <a:solidFill>
            <a:schemeClr val="tx1">
              <a:lumMod val="50000"/>
              <a:lumOff val="50000"/>
            </a:schemeClr>
          </a:solidFill>
        </p:spPr>
        <p:txBody>
          <a:bodyPr anchor="ctr"/>
          <a:lstStyle>
            <a:lvl1pPr marL="0" indent="0">
              <a:buNone/>
              <a:defRPr>
                <a:solidFill>
                  <a:schemeClr val="bg1"/>
                </a:solidFill>
              </a:defRPr>
            </a:lvl1pPr>
          </a:lstStyle>
          <a:p>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p:txBody>
          <a:bodyPr/>
          <a:lstStyle>
            <a:lvl1pPr>
              <a:defRPr cap="all" baseline="0">
                <a:solidFill>
                  <a:schemeClr val="bg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3429000" y="2240280"/>
            <a:ext cx="4645152" cy="4197096"/>
          </a:xfrm>
          <a:prstGeom prst="rect">
            <a:avLst/>
          </a:prstGeom>
        </p:spPr>
        <p:txBody>
          <a:bodyPr/>
          <a:lstStyle>
            <a:lvl1pPr marL="0" indent="0">
              <a:lnSpc>
                <a:spcPts val="2800"/>
              </a:lnSpc>
              <a:spcBef>
                <a:spcPts val="0"/>
              </a:spcBef>
              <a:buNone/>
              <a:defRPr sz="18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dirty="0"/>
              <a:t>Click to edit text</a:t>
            </a:r>
          </a:p>
        </p:txBody>
      </p:sp>
      <p:sp>
        <p:nvSpPr>
          <p:cNvPr id="7" name="Text Placeholder 6">
            <a:extLst>
              <a:ext uri="{FF2B5EF4-FFF2-40B4-BE49-F238E27FC236}">
                <a16:creationId xmlns:a16="http://schemas.microsoft.com/office/drawing/2014/main" id="{EC1CB8E8-F58A-4B26-B8AA-8977FC608E83}"/>
              </a:ext>
            </a:extLst>
          </p:cNvPr>
          <p:cNvSpPr>
            <a:spLocks noGrp="1"/>
          </p:cNvSpPr>
          <p:nvPr>
            <p:ph type="body" sz="quarter" idx="15" hasCustomPrompt="1"/>
          </p:nvPr>
        </p:nvSpPr>
        <p:spPr>
          <a:xfrm>
            <a:off x="630936" y="4498848"/>
            <a:ext cx="2121408" cy="621792"/>
          </a:xfrm>
          <a:prstGeom prst="rect">
            <a:avLst/>
          </a:prstGeom>
        </p:spPr>
        <p:txBody>
          <a:bodyPr lIns="0"/>
          <a:lstStyle>
            <a:lvl1pPr marL="0" indent="0">
              <a:lnSpc>
                <a:spcPts val="1800"/>
              </a:lnSpc>
              <a:spcBef>
                <a:spcPts val="0"/>
              </a:spcBef>
              <a:buNone/>
              <a:defRPr sz="1200" b="1"/>
            </a:lvl1pPr>
            <a:lvl2pPr marL="457200" indent="0">
              <a:lnSpc>
                <a:spcPts val="1800"/>
              </a:lnSpc>
              <a:spcBef>
                <a:spcPts val="0"/>
              </a:spcBef>
              <a:buNone/>
              <a:defRPr sz="1200" b="1"/>
            </a:lvl2pPr>
            <a:lvl3pPr marL="914400" indent="0">
              <a:lnSpc>
                <a:spcPts val="1800"/>
              </a:lnSpc>
              <a:spcBef>
                <a:spcPts val="0"/>
              </a:spcBef>
              <a:buNone/>
              <a:defRPr sz="1200" b="1"/>
            </a:lvl3pPr>
            <a:lvl4pPr marL="1371600" indent="0">
              <a:lnSpc>
                <a:spcPts val="1800"/>
              </a:lnSpc>
              <a:spcBef>
                <a:spcPts val="0"/>
              </a:spcBef>
              <a:buNone/>
              <a:defRPr sz="1200" b="1"/>
            </a:lvl4pPr>
            <a:lvl5pPr marL="1828800" indent="0">
              <a:lnSpc>
                <a:spcPts val="1800"/>
              </a:lnSpc>
              <a:spcBef>
                <a:spcPts val="0"/>
              </a:spcBef>
              <a:buNone/>
              <a:defRPr sz="1200" b="1"/>
            </a:lvl5pPr>
          </a:lstStyle>
          <a:p>
            <a:pPr lvl="0"/>
            <a:r>
              <a:rPr lang="en-US"/>
              <a:t>Click to text</a:t>
            </a:r>
          </a:p>
        </p:txBody>
      </p:sp>
    </p:spTree>
    <p:extLst>
      <p:ext uri="{BB962C8B-B14F-4D97-AF65-F5344CB8AC3E}">
        <p14:creationId xmlns:p14="http://schemas.microsoft.com/office/powerpoint/2010/main" val="1980593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lette Balance act">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anchor="b" anchorCtr="0">
            <a:normAutofit/>
          </a:bodyPr>
          <a:lstStyle>
            <a:lvl1pPr>
              <a:lnSpc>
                <a:spcPts val="4000"/>
              </a:lnSpc>
              <a:defRPr sz="3200" cap="all" baseline="0"/>
            </a:lvl1pPr>
          </a:lstStyle>
          <a:p>
            <a:r>
              <a:rPr lang="en-US" dirty="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a:lstStyle>
            <a:lvl1pPr>
              <a:defRPr sz="2000"/>
            </a:lvl1pPr>
          </a:lstStyle>
          <a:p>
            <a:endParaRPr lang="en-US" dirty="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a:lstStyle>
            <a:lvl1pPr>
              <a:defRPr sz="2000"/>
            </a:lvl1pPr>
          </a:lstStyle>
          <a:p>
            <a:endParaRPr lang="en-US" dirty="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a:lstStyle>
            <a:lvl1pPr>
              <a:defRPr sz="2000"/>
            </a:lvl1pPr>
          </a:lstStyle>
          <a:p>
            <a:endParaRPr lang="en-US" dirty="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a:lstStyle>
            <a:lvl1pPr>
              <a:defRPr sz="2000"/>
            </a:lvl1pPr>
          </a:lstStyle>
          <a:p>
            <a:endParaRPr lang="en-US" dirty="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a:lstStyle>
            <a:lvl1pPr>
              <a:defRPr sz="2000"/>
            </a:lvl1pPr>
          </a:lstStyle>
          <a:p>
            <a:endParaRPr lang="en-US" dirty="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a:lstStyle>
            <a:lvl1pPr>
              <a:defRPr sz="2000"/>
            </a:lvl1pPr>
          </a:lstStyle>
          <a:p>
            <a:endParaRPr lang="en-US" dirty="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a:lstStyle>
            <a:lvl1pPr>
              <a:defRPr sz="2000"/>
            </a:lvl1pPr>
          </a:lstStyle>
          <a:p>
            <a:endParaRPr lang="en-US" dirty="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a:lstStyle>
            <a:lvl1pPr>
              <a:defRPr sz="2000"/>
            </a:lvl1pPr>
          </a:lstStyle>
          <a:p>
            <a:endParaRPr lang="en-US" dirty="0"/>
          </a:p>
        </p:txBody>
      </p:sp>
    </p:spTree>
    <p:extLst>
      <p:ext uri="{BB962C8B-B14F-4D97-AF65-F5344CB8AC3E}">
        <p14:creationId xmlns:p14="http://schemas.microsoft.com/office/powerpoint/2010/main" val="2901903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mersive palette Balancing Act">
    <p:bg>
      <p:bgPr>
        <a:solidFill>
          <a:schemeClr val="accent5"/>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0869985-B973-4011-9FA2-83D7EBB2EA53}"/>
              </a:ext>
            </a:extLst>
          </p:cNvPr>
          <p:cNvSpPr/>
          <p:nvPr userDrawn="1"/>
        </p:nvSpPr>
        <p:spPr>
          <a:xfrm>
            <a:off x="0" y="2400300"/>
            <a:ext cx="4267200" cy="4457700"/>
          </a:xfrm>
          <a:prstGeom prst="rect">
            <a:avLst/>
          </a:prstGeom>
          <a:solidFill>
            <a:srgbClr val="D293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1399032"/>
            <a:ext cx="3619501" cy="877824"/>
          </a:xfrm>
        </p:spPr>
        <p:txBody>
          <a:bodyPr/>
          <a:lstStyle>
            <a:lvl1pPr>
              <a:defRPr cap="all" baseline="0">
                <a:solidFill>
                  <a:schemeClr val="bg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2779776"/>
            <a:ext cx="3465576" cy="3255264"/>
          </a:xfrm>
          <a:prstGeom prst="rect">
            <a:avLst/>
          </a:prstGeom>
        </p:spPr>
        <p:txBody>
          <a:bodyPr/>
          <a:lstStyle>
            <a:lvl1pPr marL="0" indent="0">
              <a:lnSpc>
                <a:spcPts val="3000"/>
              </a:lnSpc>
              <a:spcBef>
                <a:spcPts val="0"/>
              </a:spcBef>
              <a:buNone/>
              <a:defRPr sz="18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dirty="0"/>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4254500" y="0"/>
            <a:ext cx="7480300" cy="6858000"/>
          </a:xfrm>
          <a:prstGeom prst="rect">
            <a:avLst/>
          </a:prstGeom>
        </p:spPr>
        <p:txBody>
          <a:bodyPr anchor="ctr"/>
          <a:lstStyle>
            <a:lvl1pPr marL="0" indent="0" algn="ctr">
              <a:buNone/>
              <a:defRPr>
                <a:solidFill>
                  <a:schemeClr val="bg1"/>
                </a:solidFill>
              </a:defRPr>
            </a:lvl1pPr>
          </a:lstStyle>
          <a:p>
            <a:endParaRPr lang="en-US" dirty="0"/>
          </a:p>
        </p:txBody>
      </p:sp>
      <p:sp>
        <p:nvSpPr>
          <p:cNvPr id="8" name="Rectangle 7">
            <a:extLst>
              <a:ext uri="{FF2B5EF4-FFF2-40B4-BE49-F238E27FC236}">
                <a16:creationId xmlns:a16="http://schemas.microsoft.com/office/drawing/2014/main" id="{E75D44F0-DADD-4DCC-82EC-FDB3E9878AA9}"/>
              </a:ext>
            </a:extLst>
          </p:cNvPr>
          <p:cNvSpPr/>
          <p:nvPr userDrawn="1"/>
        </p:nvSpPr>
        <p:spPr>
          <a:xfrm>
            <a:off x="11734800" y="4445000"/>
            <a:ext cx="457200" cy="2413000"/>
          </a:xfrm>
          <a:prstGeom prst="rect">
            <a:avLst/>
          </a:prstGeom>
          <a:solidFill>
            <a:srgbClr val="88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28CFE2C9-8B6E-4DDA-A5EA-04581F7629F0}"/>
              </a:ext>
            </a:extLst>
          </p:cNvPr>
          <p:cNvSpPr/>
          <p:nvPr userDrawn="1"/>
        </p:nvSpPr>
        <p:spPr>
          <a:xfrm>
            <a:off x="11734800" y="0"/>
            <a:ext cx="457200" cy="4462272"/>
          </a:xfrm>
          <a:prstGeom prst="rect">
            <a:avLst/>
          </a:prstGeom>
          <a:solidFill>
            <a:srgbClr val="86A2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7182342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sp>
        <p:nvSpPr>
          <p:cNvPr id="9" name="Rectangle 8" hidden="1"/>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12" name="Title 1">
            <a:extLst>
              <a:ext uri="{FF2B5EF4-FFF2-40B4-BE49-F238E27FC236}">
                <a16:creationId xmlns:a16="http://schemas.microsoft.com/office/drawing/2014/main" id="{96FEDCD9-19A7-423B-ABE0-DDD032DE8879}"/>
              </a:ext>
            </a:extLst>
          </p:cNvPr>
          <p:cNvSpPr>
            <a:spLocks noGrp="1"/>
          </p:cNvSpPr>
          <p:nvPr>
            <p:ph type="title"/>
          </p:nvPr>
        </p:nvSpPr>
        <p:spPr>
          <a:xfrm>
            <a:off x="457199" y="914400"/>
            <a:ext cx="7467601" cy="1572768"/>
          </a:xfrm>
        </p:spPr>
        <p:txBody>
          <a:bodyPr/>
          <a:lstStyle>
            <a:lvl1pPr>
              <a:lnSpc>
                <a:spcPts val="4600"/>
              </a:lnSpc>
              <a:defRPr/>
            </a:lvl1pPr>
          </a:lstStyle>
          <a:p>
            <a:r>
              <a:rPr lang="en-US" dirty="0"/>
              <a:t>Click to edit Master title style</a:t>
            </a:r>
          </a:p>
        </p:txBody>
      </p:sp>
      <p:sp>
        <p:nvSpPr>
          <p:cNvPr id="14" name="Text Placeholder 9">
            <a:extLst>
              <a:ext uri="{FF2B5EF4-FFF2-40B4-BE49-F238E27FC236}">
                <a16:creationId xmlns:a16="http://schemas.microsoft.com/office/drawing/2014/main" id="{EBD7372B-17B4-4062-8BFA-745581B27349}"/>
              </a:ext>
            </a:extLst>
          </p:cNvPr>
          <p:cNvSpPr>
            <a:spLocks noGrp="1"/>
          </p:cNvSpPr>
          <p:nvPr>
            <p:ph type="body" sz="quarter" idx="14" hasCustomPrompt="1"/>
          </p:nvPr>
        </p:nvSpPr>
        <p:spPr>
          <a:xfrm>
            <a:off x="457200" y="2540000"/>
            <a:ext cx="6591300" cy="3403600"/>
          </a:xfrm>
          <a:prstGeom prst="rect">
            <a:avLst/>
          </a:prstGeom>
        </p:spPr>
        <p:txBody>
          <a:bodyPr/>
          <a:lstStyle>
            <a:lvl1pPr marL="342900" indent="-342900">
              <a:lnSpc>
                <a:spcPts val="3000"/>
              </a:lnSpc>
              <a:spcBef>
                <a:spcPts val="0"/>
              </a:spcBef>
              <a:buFont typeface="+mj-lt"/>
              <a:buAutoNum type="arabicPeriod"/>
              <a:defRPr sz="1800"/>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dirty="0"/>
              <a:t>Click to edit text</a:t>
            </a:r>
          </a:p>
        </p:txBody>
      </p:sp>
      <p:sp>
        <p:nvSpPr>
          <p:cNvPr id="3" name="Picture Placeholder 2">
            <a:extLst>
              <a:ext uri="{FF2B5EF4-FFF2-40B4-BE49-F238E27FC236}">
                <a16:creationId xmlns:a16="http://schemas.microsoft.com/office/drawing/2014/main" id="{C09A28F9-9D68-48A2-A1AD-C1C318C0EC8D}"/>
              </a:ext>
            </a:extLst>
          </p:cNvPr>
          <p:cNvSpPr>
            <a:spLocks noGrp="1"/>
          </p:cNvSpPr>
          <p:nvPr>
            <p:ph type="pic" sz="quarter" idx="15"/>
          </p:nvPr>
        </p:nvSpPr>
        <p:spPr>
          <a:xfrm>
            <a:off x="8115300" y="1384300"/>
            <a:ext cx="3410712" cy="4572000"/>
          </a:xfrm>
          <a:prstGeom prst="roundRect">
            <a:avLst>
              <a:gd name="adj" fmla="val 2543"/>
            </a:avLst>
          </a:prstGeom>
        </p:spPr>
        <p:txBody>
          <a:bodyPr anchor="ctr"/>
          <a:lstStyle>
            <a:lvl1pPr marL="0" indent="0" algn="ctr">
              <a:buNone/>
              <a:defRPr/>
            </a:lvl1pPr>
          </a:lstStyle>
          <a:p>
            <a:endParaRPr lang="en-US" dirty="0"/>
          </a:p>
        </p:txBody>
      </p:sp>
    </p:spTree>
    <p:extLst>
      <p:ext uri="{BB962C8B-B14F-4D97-AF65-F5344CB8AC3E}">
        <p14:creationId xmlns:p14="http://schemas.microsoft.com/office/powerpoint/2010/main" val="2185836540"/>
      </p:ext>
    </p:extLst>
  </p:cSld>
  <p:clrMapOvr>
    <a:masterClrMapping/>
  </p:clrMapOvr>
  <p:extLst>
    <p:ext uri="{DCECCB84-F9BA-43D5-87BE-67443E8EF086}">
      <p15:sldGuideLst xmlns:p15="http://schemas.microsoft.com/office/powerpoint/2012/main">
        <p15:guide id="1" orient="horz" pos="1032" userDrawn="1">
          <p15:clr>
            <a:srgbClr val="FBAE40"/>
          </p15:clr>
        </p15:guide>
        <p15:guide id="2" pos="33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lette Wellspring">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anchor="b" anchorCtr="0">
            <a:normAutofit/>
          </a:bodyPr>
          <a:lstStyle>
            <a:lvl1pPr>
              <a:lnSpc>
                <a:spcPts val="4000"/>
              </a:lnSpc>
              <a:defRPr sz="3200"/>
            </a:lvl1pPr>
          </a:lstStyle>
          <a:p>
            <a:r>
              <a:rPr lang="en-US" dirty="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a:lstStyle>
            <a:lvl1pPr>
              <a:defRPr sz="2000"/>
            </a:lvl1pPr>
          </a:lstStyle>
          <a:p>
            <a:endParaRPr lang="en-US" dirty="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a:lstStyle>
            <a:lvl1pPr>
              <a:defRPr sz="2000"/>
            </a:lvl1pPr>
          </a:lstStyle>
          <a:p>
            <a:endParaRPr lang="en-US" dirty="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a:lstStyle>
            <a:lvl1pPr>
              <a:defRPr sz="2000"/>
            </a:lvl1pPr>
          </a:lstStyle>
          <a:p>
            <a:endParaRPr lang="en-US" dirty="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a:lstStyle>
            <a:lvl1pPr>
              <a:defRPr sz="2000"/>
            </a:lvl1pPr>
          </a:lstStyle>
          <a:p>
            <a:endParaRPr lang="en-US" dirty="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a:lstStyle>
            <a:lvl1pPr>
              <a:defRPr sz="2000"/>
            </a:lvl1pPr>
          </a:lstStyle>
          <a:p>
            <a:endParaRPr lang="en-US" dirty="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a:lstStyle>
            <a:lvl1pPr>
              <a:defRPr sz="2000"/>
            </a:lvl1pPr>
          </a:lstStyle>
          <a:p>
            <a:endParaRPr lang="en-US" dirty="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a:lstStyle>
            <a:lvl1pPr>
              <a:defRPr sz="2000"/>
            </a:lvl1pPr>
          </a:lstStyle>
          <a:p>
            <a:endParaRPr lang="en-US" dirty="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a:lstStyle>
            <a:lvl1pPr>
              <a:defRPr sz="2000"/>
            </a:lvl1pPr>
          </a:lstStyle>
          <a:p>
            <a:endParaRPr lang="en-US" dirty="0"/>
          </a:p>
        </p:txBody>
      </p:sp>
    </p:spTree>
    <p:extLst>
      <p:ext uri="{BB962C8B-B14F-4D97-AF65-F5344CB8AC3E}">
        <p14:creationId xmlns:p14="http://schemas.microsoft.com/office/powerpoint/2010/main" val="2205942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mersive palette Wellspring">
    <p:bg>
      <p:bgPr>
        <a:solidFill>
          <a:schemeClr val="tx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186ECD6-DF3C-4CA6-9A77-ED32AC37F81F}"/>
              </a:ext>
            </a:extLst>
          </p:cNvPr>
          <p:cNvSpPr/>
          <p:nvPr userDrawn="1"/>
        </p:nvSpPr>
        <p:spPr>
          <a:xfrm>
            <a:off x="0" y="0"/>
            <a:ext cx="2445488" cy="457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D3F081E-4462-4B33-A41E-0432A3B439D9}"/>
              </a:ext>
            </a:extLst>
          </p:cNvPr>
          <p:cNvSpPr/>
          <p:nvPr userDrawn="1"/>
        </p:nvSpPr>
        <p:spPr>
          <a:xfrm rot="5400000">
            <a:off x="10740656" y="5406656"/>
            <a:ext cx="2445488" cy="457200"/>
          </a:xfrm>
          <a:prstGeom prst="rect">
            <a:avLst/>
          </a:prstGeom>
          <a:solidFill>
            <a:srgbClr val="8A58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C05FA2D1-6BF4-4194-B815-8C66D013FD27}"/>
              </a:ext>
            </a:extLst>
          </p:cNvPr>
          <p:cNvSpPr/>
          <p:nvPr userDrawn="1"/>
        </p:nvSpPr>
        <p:spPr>
          <a:xfrm>
            <a:off x="7982712" y="495300"/>
            <a:ext cx="3753612" cy="594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C88F0DF-BC0B-473C-82DC-7FC46D38FAC1}"/>
              </a:ext>
            </a:extLst>
          </p:cNvPr>
          <p:cNvSpPr/>
          <p:nvPr userDrawn="1"/>
        </p:nvSpPr>
        <p:spPr>
          <a:xfrm>
            <a:off x="4251158" y="495300"/>
            <a:ext cx="3787056" cy="5943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2779776"/>
            <a:ext cx="3465576" cy="3255264"/>
          </a:xfrm>
          <a:prstGeom prst="rect">
            <a:avLst/>
          </a:prstGeom>
        </p:spPr>
        <p:txBody>
          <a:bodyPr/>
          <a:lstStyle>
            <a:lvl1pPr marL="0" indent="0">
              <a:lnSpc>
                <a:spcPts val="3000"/>
              </a:lnSpc>
              <a:spcBef>
                <a:spcPts val="0"/>
              </a:spcBef>
              <a:buNone/>
              <a:defRPr sz="18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4709160" y="960120"/>
            <a:ext cx="6574536" cy="5074920"/>
          </a:xfrm>
          <a:prstGeom prst="rect">
            <a:avLst/>
          </a:prstGeom>
        </p:spPr>
        <p:txBody>
          <a:bodyPr anchor="ctr"/>
          <a:lstStyle>
            <a:lvl1pPr marL="0" indent="0" algn="ctr">
              <a:buNone/>
              <a:defRPr>
                <a:solidFill>
                  <a:schemeClr val="bg1"/>
                </a:solidFill>
              </a:defRPr>
            </a:lvl1pPr>
          </a:lstStyle>
          <a:p>
            <a:endParaRPr lang="en-US" dirty="0"/>
          </a:p>
        </p:txBody>
      </p:sp>
      <p:sp>
        <p:nvSpPr>
          <p:cNvPr id="13" name="Rectangle 12">
            <a:extLst>
              <a:ext uri="{FF2B5EF4-FFF2-40B4-BE49-F238E27FC236}">
                <a16:creationId xmlns:a16="http://schemas.microsoft.com/office/drawing/2014/main" id="{FDF3E524-6AEB-4529-804C-0B9CD9992050}"/>
              </a:ext>
            </a:extLst>
          </p:cNvPr>
          <p:cNvSpPr/>
          <p:nvPr userDrawn="1"/>
        </p:nvSpPr>
        <p:spPr>
          <a:xfrm>
            <a:off x="228600" y="241300"/>
            <a:ext cx="11772900" cy="6400800"/>
          </a:xfrm>
          <a:prstGeom prst="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4CFF2CAC-AD21-48FA-AD68-A643AAA6A8C4}"/>
              </a:ext>
            </a:extLst>
          </p:cNvPr>
          <p:cNvCxnSpPr>
            <a:cxnSpLocks/>
          </p:cNvCxnSpPr>
          <p:nvPr userDrawn="1"/>
        </p:nvCxnSpPr>
        <p:spPr>
          <a:xfrm>
            <a:off x="228600" y="2415910"/>
            <a:ext cx="4022558"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1371600"/>
            <a:ext cx="3619501" cy="877824"/>
          </a:xfrm>
        </p:spPr>
        <p:txBody>
          <a:bodyPr/>
          <a:lstStyle>
            <a:lvl1pPr>
              <a:lnSpc>
                <a:spcPts val="4320"/>
              </a:lnSpc>
              <a:defRPr>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2512255900"/>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lette Star of the show">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anchor="t" anchorCtr="0">
            <a:normAutofit/>
          </a:bodyPr>
          <a:lstStyle>
            <a:lvl1pPr>
              <a:lnSpc>
                <a:spcPts val="4000"/>
              </a:lnSpc>
              <a:defRPr sz="3200"/>
            </a:lvl1pPr>
          </a:lstStyle>
          <a:p>
            <a:r>
              <a:rPr lang="en-US" dirty="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a:lstStyle>
            <a:lvl1pPr>
              <a:defRPr sz="2000"/>
            </a:lvl1pPr>
          </a:lstStyle>
          <a:p>
            <a:endParaRPr lang="en-US" dirty="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a:lstStyle>
            <a:lvl1pPr>
              <a:defRPr sz="2000"/>
            </a:lvl1pPr>
          </a:lstStyle>
          <a:p>
            <a:endParaRPr lang="en-US" dirty="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a:lstStyle>
            <a:lvl1pPr>
              <a:defRPr sz="2000"/>
            </a:lvl1pPr>
          </a:lstStyle>
          <a:p>
            <a:endParaRPr lang="en-US" dirty="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a:lstStyle>
            <a:lvl1pPr>
              <a:defRPr sz="2000"/>
            </a:lvl1pPr>
          </a:lstStyle>
          <a:p>
            <a:endParaRPr lang="en-US" dirty="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a:lstStyle>
            <a:lvl1pPr>
              <a:defRPr sz="2000"/>
            </a:lvl1pPr>
          </a:lstStyle>
          <a:p>
            <a:endParaRPr lang="en-US" dirty="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a:lstStyle>
            <a:lvl1pPr>
              <a:defRPr sz="2000"/>
            </a:lvl1pPr>
          </a:lstStyle>
          <a:p>
            <a:endParaRPr lang="en-US" dirty="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a:lstStyle>
            <a:lvl1pPr>
              <a:defRPr sz="2000"/>
            </a:lvl1pPr>
          </a:lstStyle>
          <a:p>
            <a:endParaRPr lang="en-US" dirty="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a:lstStyle>
            <a:lvl1pPr>
              <a:defRPr sz="2000"/>
            </a:lvl1pPr>
          </a:lstStyle>
          <a:p>
            <a:endParaRPr lang="en-US" dirty="0"/>
          </a:p>
        </p:txBody>
      </p:sp>
    </p:spTree>
    <p:extLst>
      <p:ext uri="{BB962C8B-B14F-4D97-AF65-F5344CB8AC3E}">
        <p14:creationId xmlns:p14="http://schemas.microsoft.com/office/powerpoint/2010/main" val="1553920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mersive palette Star of the show">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462B86F-90E5-425E-9F83-8477D8111E1D}"/>
              </a:ext>
            </a:extLst>
          </p:cNvPr>
          <p:cNvSpPr/>
          <p:nvPr userDrawn="1"/>
        </p:nvSpPr>
        <p:spPr>
          <a:xfrm>
            <a:off x="0" y="495300"/>
            <a:ext cx="6057900" cy="133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F5269853-3C2C-4F9C-B1BB-E00F7A1DB9E1}"/>
              </a:ext>
            </a:extLst>
          </p:cNvPr>
          <p:cNvSpPr/>
          <p:nvPr userDrawn="1"/>
        </p:nvSpPr>
        <p:spPr>
          <a:xfrm>
            <a:off x="6530703" y="495300"/>
            <a:ext cx="2931587" cy="262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3759D58-52AF-4785-8A33-F528F46D88A3}"/>
              </a:ext>
            </a:extLst>
          </p:cNvPr>
          <p:cNvSpPr/>
          <p:nvPr userDrawn="1"/>
        </p:nvSpPr>
        <p:spPr>
          <a:xfrm>
            <a:off x="8852618" y="3863713"/>
            <a:ext cx="2921000" cy="259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AD3E0F4-EC0D-43C2-AC84-A53134C8566E}"/>
              </a:ext>
            </a:extLst>
          </p:cNvPr>
          <p:cNvSpPr/>
          <p:nvPr userDrawn="1"/>
        </p:nvSpPr>
        <p:spPr>
          <a:xfrm>
            <a:off x="228600" y="241300"/>
            <a:ext cx="11772900" cy="6400800"/>
          </a:xfrm>
          <a:prstGeom prst="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914400"/>
            <a:ext cx="5638801" cy="1572126"/>
          </a:xfrm>
        </p:spPr>
        <p:txBody>
          <a:bodyPr anchor="t" anchorCtr="0">
            <a:noAutofit/>
          </a:bodyPr>
          <a:lstStyle>
            <a:lvl1pPr>
              <a:defRPr>
                <a:solidFill>
                  <a:schemeClr val="tx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2489200"/>
            <a:ext cx="5202936" cy="3547872"/>
          </a:xfrm>
          <a:prstGeom prst="rect">
            <a:avLst/>
          </a:prstGeom>
        </p:spPr>
        <p:txBody>
          <a:bodyPr/>
          <a:lstStyle>
            <a:lvl1pPr marL="0" indent="0">
              <a:lnSpc>
                <a:spcPts val="3000"/>
              </a:lnSpc>
              <a:spcBef>
                <a:spcPts val="0"/>
              </a:spcBef>
              <a:buNone/>
              <a:defRPr sz="18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6997700" y="914400"/>
            <a:ext cx="4334256" cy="5093208"/>
          </a:xfrm>
          <a:prstGeom prst="rect">
            <a:avLst/>
          </a:prstGeom>
          <a:solidFill>
            <a:schemeClr val="accent3"/>
          </a:solidFill>
        </p:spPr>
        <p:txBody>
          <a:bodyPr anchor="ctr"/>
          <a:lstStyle>
            <a:lvl1pPr marL="0" indent="0" algn="ctr">
              <a:buNone/>
              <a:defRPr/>
            </a:lvl1pPr>
          </a:lstStyle>
          <a:p>
            <a:endParaRPr lang="en-US" dirty="0"/>
          </a:p>
        </p:txBody>
      </p:sp>
    </p:spTree>
    <p:extLst>
      <p:ext uri="{BB962C8B-B14F-4D97-AF65-F5344CB8AC3E}">
        <p14:creationId xmlns:p14="http://schemas.microsoft.com/office/powerpoint/2010/main" val="318036680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lette Amusements">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anchor="b" anchorCtr="0">
            <a:normAutofit/>
          </a:bodyPr>
          <a:lstStyle>
            <a:lvl1pPr>
              <a:lnSpc>
                <a:spcPts val="4000"/>
              </a:lnSpc>
              <a:defRPr sz="3200"/>
            </a:lvl1pPr>
          </a:lstStyle>
          <a:p>
            <a:r>
              <a:rPr lang="en-US" dirty="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a:lstStyle>
            <a:lvl1pPr>
              <a:defRPr sz="2000"/>
            </a:lvl1pPr>
          </a:lstStyle>
          <a:p>
            <a:endParaRPr lang="en-US" dirty="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a:lstStyle>
            <a:lvl1pPr>
              <a:defRPr sz="2000"/>
            </a:lvl1pPr>
          </a:lstStyle>
          <a:p>
            <a:endParaRPr lang="en-US" dirty="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a:lstStyle>
            <a:lvl1pPr>
              <a:defRPr sz="2000"/>
            </a:lvl1pPr>
          </a:lstStyle>
          <a:p>
            <a:endParaRPr lang="en-US" dirty="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a:lstStyle>
            <a:lvl1pPr>
              <a:defRPr sz="2000"/>
            </a:lvl1pPr>
          </a:lstStyle>
          <a:p>
            <a:endParaRPr lang="en-US" dirty="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a:lstStyle>
            <a:lvl1pPr>
              <a:defRPr sz="2000"/>
            </a:lvl1pPr>
          </a:lstStyle>
          <a:p>
            <a:endParaRPr lang="en-US" dirty="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a:lstStyle>
            <a:lvl1pPr>
              <a:defRPr sz="2000"/>
            </a:lvl1pPr>
          </a:lstStyle>
          <a:p>
            <a:endParaRPr lang="en-US" dirty="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a:lstStyle>
            <a:lvl1pPr>
              <a:defRPr sz="2000"/>
            </a:lvl1pPr>
          </a:lstStyle>
          <a:p>
            <a:endParaRPr lang="en-US" dirty="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a:lstStyle>
            <a:lvl1pPr>
              <a:defRPr sz="2000"/>
            </a:lvl1pPr>
          </a:lstStyle>
          <a:p>
            <a:endParaRPr lang="en-US" dirty="0"/>
          </a:p>
        </p:txBody>
      </p:sp>
    </p:spTree>
    <p:extLst>
      <p:ext uri="{BB962C8B-B14F-4D97-AF65-F5344CB8AC3E}">
        <p14:creationId xmlns:p14="http://schemas.microsoft.com/office/powerpoint/2010/main" val="1542889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mersive palette Amusements">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3A3BC27-A809-4F76-931E-2DE01059A5AB}"/>
              </a:ext>
            </a:extLst>
          </p:cNvPr>
          <p:cNvSpPr/>
          <p:nvPr userDrawn="1"/>
        </p:nvSpPr>
        <p:spPr>
          <a:xfrm>
            <a:off x="6712974" y="1651000"/>
            <a:ext cx="460459" cy="5207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96A5108-5EBA-43CE-BA4A-DA9EEF5D808A}"/>
              </a:ext>
            </a:extLst>
          </p:cNvPr>
          <p:cNvSpPr/>
          <p:nvPr userDrawn="1"/>
        </p:nvSpPr>
        <p:spPr>
          <a:xfrm>
            <a:off x="9271000" y="0"/>
            <a:ext cx="2921000" cy="5397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2712910-50D0-4906-AB08-F37D02F96D4A}"/>
              </a:ext>
            </a:extLst>
          </p:cNvPr>
          <p:cNvSpPr/>
          <p:nvPr userDrawn="1"/>
        </p:nvSpPr>
        <p:spPr>
          <a:xfrm>
            <a:off x="0" y="2387600"/>
            <a:ext cx="5461000" cy="215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DAC760C-BE23-4DA2-A294-3B5668F8AECA}"/>
              </a:ext>
            </a:extLst>
          </p:cNvPr>
          <p:cNvSpPr/>
          <p:nvPr userDrawn="1"/>
        </p:nvSpPr>
        <p:spPr>
          <a:xfrm>
            <a:off x="228600" y="241300"/>
            <a:ext cx="11772900" cy="640080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914400"/>
            <a:ext cx="5605272" cy="1572126"/>
          </a:xfrm>
        </p:spPr>
        <p:txBody>
          <a:bodyPr anchor="ctr" anchorCtr="0"/>
          <a:lstStyle>
            <a:lvl1pPr>
              <a:defRPr>
                <a:solidFill>
                  <a:schemeClr val="bg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3072384"/>
            <a:ext cx="4946904" cy="2871216"/>
          </a:xfrm>
          <a:prstGeom prst="rect">
            <a:avLst/>
          </a:prstGeom>
        </p:spPr>
        <p:txBody>
          <a:bodyPr/>
          <a:lstStyle>
            <a:lvl1pPr marL="0" indent="0">
              <a:lnSpc>
                <a:spcPts val="3000"/>
              </a:lnSpc>
              <a:spcBef>
                <a:spcPts val="0"/>
              </a:spcBef>
              <a:buNone/>
              <a:defRPr sz="18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7178040" y="457200"/>
            <a:ext cx="4562856" cy="6400800"/>
          </a:xfrm>
          <a:prstGeom prst="rect">
            <a:avLst/>
          </a:prstGeom>
          <a:solidFill>
            <a:schemeClr val="accent5">
              <a:lumMod val="20000"/>
              <a:lumOff val="80000"/>
            </a:schemeClr>
          </a:solidFill>
        </p:spPr>
        <p:txBody>
          <a:bodyPr anchor="ctr"/>
          <a:lstStyle>
            <a:lvl1pPr marL="0" indent="0" algn="ctr">
              <a:buNone/>
              <a:defRPr/>
            </a:lvl1pPr>
          </a:lstStyle>
          <a:p>
            <a:endParaRPr lang="en-US" dirty="0"/>
          </a:p>
        </p:txBody>
      </p:sp>
    </p:spTree>
    <p:extLst>
      <p:ext uri="{BB962C8B-B14F-4D97-AF65-F5344CB8AC3E}">
        <p14:creationId xmlns:p14="http://schemas.microsoft.com/office/powerpoint/2010/main" val="403717604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310904-DE8F-4B8E-99C6-5AFA03672FFA}" type="datetimeFigureOut">
              <a:rPr lang="en-US" smtClean="0"/>
              <a:t>5/10/22</a:t>
            </a:fld>
            <a:endParaRPr lang="en-US" dirty="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ADE3-B84E-4AF7-91CC-AB47E1A43619}" type="slidenum">
              <a:rPr lang="en-US" smtClean="0"/>
              <a:t>‹#›</a:t>
            </a:fld>
            <a:endParaRPr lang="en-US" dirty="0"/>
          </a:p>
        </p:txBody>
      </p:sp>
    </p:spTree>
    <p:extLst>
      <p:ext uri="{BB962C8B-B14F-4D97-AF65-F5344CB8AC3E}">
        <p14:creationId xmlns:p14="http://schemas.microsoft.com/office/powerpoint/2010/main" val="2263488725"/>
      </p:ext>
    </p:extLst>
  </p:cSld>
  <p:clrMap bg1="lt1" tx1="dk1" bg2="lt2" tx2="dk2" accent1="accent1" accent2="accent2" accent3="accent3" accent4="accent4" accent5="accent5" accent6="accent6" hlink="hlink" folHlink="folHlink"/>
  <p:sldLayoutIdLst>
    <p:sldLayoutId id="2147483688" r:id="rId1"/>
    <p:sldLayoutId id="2147483700" r:id="rId2"/>
    <p:sldLayoutId id="2147483701" r:id="rId3"/>
    <p:sldLayoutId id="2147483702" r:id="rId4"/>
    <p:sldLayoutId id="2147483662" r:id="rId5"/>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310904-DE8F-4B8E-99C6-5AFA03672FFA}" type="datetimeFigureOut">
              <a:rPr lang="en-US" smtClean="0"/>
              <a:t>5/10/22</a:t>
            </a:fld>
            <a:endParaRPr lang="en-US" dirty="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ADE3-B84E-4AF7-91CC-AB47E1A43619}" type="slidenum">
              <a:rPr lang="en-US" smtClean="0"/>
              <a:t>‹#›</a:t>
            </a:fld>
            <a:endParaRPr lang="en-US" dirty="0"/>
          </a:p>
        </p:txBody>
      </p:sp>
    </p:spTree>
    <p:extLst>
      <p:ext uri="{BB962C8B-B14F-4D97-AF65-F5344CB8AC3E}">
        <p14:creationId xmlns:p14="http://schemas.microsoft.com/office/powerpoint/2010/main" val="2911603562"/>
      </p:ext>
    </p:extLst>
  </p:cSld>
  <p:clrMap bg1="lt1" tx1="dk1" bg2="lt2" tx2="dk2" accent1="accent1" accent2="accent2" accent3="accent3" accent4="accent4" accent5="accent5" accent6="accent6" hlink="hlink" folHlink="folHlink"/>
  <p:sldLayoutIdLst>
    <p:sldLayoutId id="2147483729" r:id="rId1"/>
    <p:sldLayoutId id="2147483711" r:id="rId2"/>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310904-DE8F-4B8E-99C6-5AFA03672FFA}" type="datetimeFigureOut">
              <a:rPr lang="en-US" smtClean="0"/>
              <a:t>5/10/22</a:t>
            </a:fld>
            <a:endParaRPr lang="en-US" dirty="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ADE3-B84E-4AF7-91CC-AB47E1A43619}" type="slidenum">
              <a:rPr lang="en-US" smtClean="0"/>
              <a:t>‹#›</a:t>
            </a:fld>
            <a:endParaRPr lang="en-US" dirty="0"/>
          </a:p>
        </p:txBody>
      </p:sp>
    </p:spTree>
    <p:extLst>
      <p:ext uri="{BB962C8B-B14F-4D97-AF65-F5344CB8AC3E}">
        <p14:creationId xmlns:p14="http://schemas.microsoft.com/office/powerpoint/2010/main" val="1044508539"/>
      </p:ext>
    </p:extLst>
  </p:cSld>
  <p:clrMap bg1="lt1" tx1="dk1" bg2="lt2" tx2="dk2" accent1="accent1" accent2="accent2" accent3="accent3" accent4="accent4" accent5="accent5" accent6="accent6" hlink="hlink" folHlink="folHlink"/>
  <p:sldLayoutIdLst>
    <p:sldLayoutId id="2147483730" r:id="rId1"/>
    <p:sldLayoutId id="2147483723" r:id="rId2"/>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310904-DE8F-4B8E-99C6-5AFA03672FFA}" type="datetimeFigureOut">
              <a:rPr lang="en-US" smtClean="0"/>
              <a:t>5/10/22</a:t>
            </a:fld>
            <a:endParaRPr lang="en-US" dirty="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ADE3-B84E-4AF7-91CC-AB47E1A43619}" type="slidenum">
              <a:rPr lang="en-US" smtClean="0"/>
              <a:t>‹#›</a:t>
            </a:fld>
            <a:endParaRPr lang="en-US" dirty="0"/>
          </a:p>
        </p:txBody>
      </p:sp>
    </p:spTree>
    <p:extLst>
      <p:ext uri="{BB962C8B-B14F-4D97-AF65-F5344CB8AC3E}">
        <p14:creationId xmlns:p14="http://schemas.microsoft.com/office/powerpoint/2010/main" val="2032013640"/>
      </p:ext>
    </p:extLst>
  </p:cSld>
  <p:clrMap bg1="lt1" tx1="dk1" bg2="lt2" tx2="dk2" accent1="accent1" accent2="accent2" accent3="accent3" accent4="accent4" accent5="accent5" accent6="accent6" hlink="hlink" folHlink="folHlink"/>
  <p:sldLayoutIdLst>
    <p:sldLayoutId id="2147483731" r:id="rId1"/>
    <p:sldLayoutId id="2147483704" r:id="rId2"/>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8347D8D-E852-43D5-858E-2D01BE57FA93}"/>
              </a:ext>
            </a:extLst>
          </p:cNvPr>
          <p:cNvSpPr>
            <a:spLocks noGrp="1"/>
          </p:cNvSpPr>
          <p:nvPr>
            <p:ph type="title"/>
          </p:nvPr>
        </p:nvSpPr>
        <p:spPr>
          <a:xfrm>
            <a:off x="890337" y="640080"/>
            <a:ext cx="4020329" cy="3566160"/>
          </a:xfrm>
        </p:spPr>
        <p:txBody>
          <a:bodyPr vert="horz" lIns="91440" tIns="45720" rIns="91440" bIns="45720" rtlCol="0" anchor="b" anchorCtr="0">
            <a:normAutofit/>
          </a:bodyPr>
          <a:lstStyle/>
          <a:p>
            <a:pPr>
              <a:lnSpc>
                <a:spcPct val="90000"/>
              </a:lnSpc>
            </a:pPr>
            <a:r>
              <a:rPr lang="en-US" sz="4600" b="1" dirty="0">
                <a:solidFill>
                  <a:schemeClr val="tx1"/>
                </a:solidFill>
              </a:rPr>
              <a:t>JORDAN CREEK PARK</a:t>
            </a:r>
            <a:br>
              <a:rPr lang="en-US" sz="4600" b="1" dirty="0">
                <a:solidFill>
                  <a:schemeClr val="tx1"/>
                </a:solidFill>
              </a:rPr>
            </a:br>
            <a:r>
              <a:rPr lang="en-US" sz="3200" b="1" dirty="0">
                <a:solidFill>
                  <a:schemeClr val="tx1"/>
                </a:solidFill>
              </a:rPr>
              <a:t>7250 Alexander </a:t>
            </a:r>
            <a:r>
              <a:rPr lang="en-US" sz="3200" b="1" dirty="0" err="1">
                <a:solidFill>
                  <a:schemeClr val="tx1"/>
                </a:solidFill>
              </a:rPr>
              <a:t>rD.</a:t>
            </a:r>
            <a:br>
              <a:rPr lang="en-US" sz="3200" b="1" dirty="0">
                <a:solidFill>
                  <a:schemeClr val="tx1"/>
                </a:solidFill>
              </a:rPr>
            </a:br>
            <a:r>
              <a:rPr lang="en-US" sz="3200" b="1" dirty="0">
                <a:solidFill>
                  <a:schemeClr val="tx1"/>
                </a:solidFill>
              </a:rPr>
              <a:t>CONCORD TWP.</a:t>
            </a:r>
            <a:endParaRPr lang="en-US" sz="4600" dirty="0">
              <a:solidFill>
                <a:schemeClr val="tx1"/>
              </a:solidFill>
            </a:endParaRPr>
          </a:p>
        </p:txBody>
      </p:sp>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nature, outdoor, water, grass&#10;&#10;Description automatically generated">
            <a:extLst>
              <a:ext uri="{FF2B5EF4-FFF2-40B4-BE49-F238E27FC236}">
                <a16:creationId xmlns:a16="http://schemas.microsoft.com/office/drawing/2014/main" id="{153C0882-DABF-C2AF-5305-09A6358FA787}"/>
              </a:ext>
            </a:extLst>
          </p:cNvPr>
          <p:cNvPicPr>
            <a:picLocks noChangeAspect="1"/>
          </p:cNvPicPr>
          <p:nvPr/>
        </p:nvPicPr>
        <p:blipFill rotWithShape="1">
          <a:blip r:embed="rId3"/>
          <a:srcRect l="2773" r="7957"/>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558315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347D8D-E852-43D5-858E-2D01BE57FA93}"/>
              </a:ext>
            </a:extLst>
          </p:cNvPr>
          <p:cNvSpPr>
            <a:spLocks noGrp="1"/>
          </p:cNvSpPr>
          <p:nvPr>
            <p:ph type="title"/>
          </p:nvPr>
        </p:nvSpPr>
        <p:spPr>
          <a:xfrm>
            <a:off x="457200" y="4515034"/>
            <a:ext cx="6581554" cy="1371600"/>
          </a:xfrm>
        </p:spPr>
        <p:txBody>
          <a:bodyPr anchor="t" anchorCtr="0">
            <a:normAutofit/>
          </a:bodyPr>
          <a:lstStyle/>
          <a:p>
            <a:r>
              <a:rPr lang="en-US" b="1" dirty="0"/>
              <a:t>GOD, WHERE ARE YOU?</a:t>
            </a:r>
            <a:br>
              <a:rPr lang="en-US" dirty="0"/>
            </a:br>
            <a:r>
              <a:rPr lang="en-US" sz="2400" dirty="0"/>
              <a:t>Lunch &amp; Learn | MAY 2022</a:t>
            </a:r>
            <a:endParaRPr lang="en-US" dirty="0"/>
          </a:p>
        </p:txBody>
      </p:sp>
      <p:pic>
        <p:nvPicPr>
          <p:cNvPr id="6" name="Picture 5" descr="Map&#10;&#10;Description automatically generated">
            <a:extLst>
              <a:ext uri="{FF2B5EF4-FFF2-40B4-BE49-F238E27FC236}">
                <a16:creationId xmlns:a16="http://schemas.microsoft.com/office/drawing/2014/main" id="{5D053990-E20F-EE1E-CFC4-DFC17BF2343B}"/>
              </a:ext>
            </a:extLst>
          </p:cNvPr>
          <p:cNvPicPr>
            <a:picLocks noChangeAspect="1"/>
          </p:cNvPicPr>
          <p:nvPr/>
        </p:nvPicPr>
        <p:blipFill>
          <a:blip r:embed="rId3"/>
          <a:stretch>
            <a:fillRect/>
          </a:stretch>
        </p:blipFill>
        <p:spPr>
          <a:xfrm>
            <a:off x="0" y="213810"/>
            <a:ext cx="12192000" cy="6430380"/>
          </a:xfrm>
          <a:prstGeom prst="rect">
            <a:avLst/>
          </a:prstGeom>
        </p:spPr>
      </p:pic>
    </p:spTree>
    <p:extLst>
      <p:ext uri="{BB962C8B-B14F-4D97-AF65-F5344CB8AC3E}">
        <p14:creationId xmlns:p14="http://schemas.microsoft.com/office/powerpoint/2010/main" val="2666932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bstract image of curvy lines">
            <a:extLst>
              <a:ext uri="{FF2B5EF4-FFF2-40B4-BE49-F238E27FC236}">
                <a16:creationId xmlns:a16="http://schemas.microsoft.com/office/drawing/2014/main" id="{81F59575-96AE-45B0-B1FB-3CFC139E9D12}"/>
              </a:ext>
            </a:extLst>
          </p:cNvPr>
          <p:cNvPicPr>
            <a:picLocks noGrp="1" noChangeAspect="1"/>
          </p:cNvPicPr>
          <p:nvPr>
            <p:ph type="pic" sz="quarter" idx="13"/>
          </p:nvPr>
        </p:nvPicPr>
        <p:blipFill>
          <a:blip r:embed="rId3"/>
          <a:srcRect/>
          <a:stretch/>
        </p:blipFill>
        <p:spPr>
          <a:xfrm>
            <a:off x="225" y="0"/>
            <a:ext cx="12191550" cy="6857999"/>
          </a:xfrm>
        </p:spPr>
      </p:pic>
      <p:sp>
        <p:nvSpPr>
          <p:cNvPr id="4" name="Title 3">
            <a:extLst>
              <a:ext uri="{FF2B5EF4-FFF2-40B4-BE49-F238E27FC236}">
                <a16:creationId xmlns:a16="http://schemas.microsoft.com/office/drawing/2014/main" id="{08347D8D-E852-43D5-858E-2D01BE57FA93}"/>
              </a:ext>
            </a:extLst>
          </p:cNvPr>
          <p:cNvSpPr>
            <a:spLocks noGrp="1"/>
          </p:cNvSpPr>
          <p:nvPr>
            <p:ph type="title"/>
          </p:nvPr>
        </p:nvSpPr>
        <p:spPr>
          <a:xfrm>
            <a:off x="457200" y="4515034"/>
            <a:ext cx="6581554" cy="1371600"/>
          </a:xfrm>
        </p:spPr>
        <p:txBody>
          <a:bodyPr anchor="t" anchorCtr="0">
            <a:normAutofit/>
          </a:bodyPr>
          <a:lstStyle/>
          <a:p>
            <a:r>
              <a:rPr lang="en-US" b="1" dirty="0"/>
              <a:t>GOD, WHERE ARE YOU?</a:t>
            </a:r>
            <a:br>
              <a:rPr lang="en-US" dirty="0"/>
            </a:br>
            <a:r>
              <a:rPr lang="en-US" sz="2400" dirty="0"/>
              <a:t>Lunch &amp; Learn | MAY 2022</a:t>
            </a:r>
            <a:endParaRPr lang="en-US" dirty="0"/>
          </a:p>
        </p:txBody>
      </p:sp>
    </p:spTree>
    <p:extLst>
      <p:ext uri="{BB962C8B-B14F-4D97-AF65-F5344CB8AC3E}">
        <p14:creationId xmlns:p14="http://schemas.microsoft.com/office/powerpoint/2010/main" val="1621761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bstract image of curvy lines">
            <a:extLst>
              <a:ext uri="{FF2B5EF4-FFF2-40B4-BE49-F238E27FC236}">
                <a16:creationId xmlns:a16="http://schemas.microsoft.com/office/drawing/2014/main" id="{81F59575-96AE-45B0-B1FB-3CFC139E9D12}"/>
              </a:ext>
            </a:extLst>
          </p:cNvPr>
          <p:cNvPicPr>
            <a:picLocks noGrp="1" noChangeAspect="1"/>
          </p:cNvPicPr>
          <p:nvPr>
            <p:ph type="pic" sz="quarter" idx="13"/>
          </p:nvPr>
        </p:nvPicPr>
        <p:blipFill>
          <a:blip r:embed="rId3">
            <a:alphaModFix/>
          </a:blip>
          <a:srcRect/>
          <a:stretch/>
        </p:blipFill>
        <p:spPr>
          <a:xfrm>
            <a:off x="225" y="0"/>
            <a:ext cx="12191550" cy="6857999"/>
          </a:xfrm>
        </p:spPr>
      </p:pic>
      <p:sp>
        <p:nvSpPr>
          <p:cNvPr id="7" name="Rectangle 6">
            <a:extLst>
              <a:ext uri="{FF2B5EF4-FFF2-40B4-BE49-F238E27FC236}">
                <a16:creationId xmlns:a16="http://schemas.microsoft.com/office/drawing/2014/main" id="{EFC1E5AC-C357-314E-9F58-A1BA0DBB65B6}"/>
              </a:ext>
            </a:extLst>
          </p:cNvPr>
          <p:cNvSpPr/>
          <p:nvPr/>
        </p:nvSpPr>
        <p:spPr>
          <a:xfrm>
            <a:off x="-81643" y="0"/>
            <a:ext cx="12192000" cy="6858000"/>
          </a:xfrm>
          <a:prstGeom prst="rect">
            <a:avLst/>
          </a:prstGeom>
          <a:solidFill>
            <a:srgbClr val="6667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128F3F-D61E-8B47-B8CF-05121F02353A}"/>
              </a:ext>
            </a:extLst>
          </p:cNvPr>
          <p:cNvSpPr txBox="1"/>
          <p:nvPr/>
        </p:nvSpPr>
        <p:spPr>
          <a:xfrm>
            <a:off x="718457" y="674914"/>
            <a:ext cx="10591800" cy="5447645"/>
          </a:xfrm>
          <a:prstGeom prst="rect">
            <a:avLst/>
          </a:prstGeom>
          <a:noFill/>
        </p:spPr>
        <p:txBody>
          <a:bodyPr wrap="square" rtlCol="0">
            <a:spAutoFit/>
          </a:bodyPr>
          <a:lstStyle/>
          <a:p>
            <a:r>
              <a:rPr lang="en-US" sz="4800" dirty="0">
                <a:solidFill>
                  <a:schemeClr val="bg1"/>
                </a:solidFill>
              </a:rPr>
              <a:t>WE SEE GOD IN THE BEAUTY AND MYSTERY OF CREATION</a:t>
            </a:r>
          </a:p>
          <a:p>
            <a:r>
              <a:rPr lang="en-US" sz="2800" i="1" dirty="0">
                <a:solidFill>
                  <a:schemeClr val="bg1"/>
                </a:solidFill>
              </a:rPr>
              <a:t>For his invisible attributes, that is, his eternal power and divine nature, have been clearly seen since the creation of the world, being understood through what he has made. As a result, people are without excuse. </a:t>
            </a:r>
          </a:p>
          <a:p>
            <a:r>
              <a:rPr lang="en-US" sz="2800" dirty="0">
                <a:solidFill>
                  <a:schemeClr val="bg1"/>
                </a:solidFill>
              </a:rPr>
              <a:t>Romans 1:20</a:t>
            </a:r>
          </a:p>
          <a:p>
            <a:endParaRPr lang="en-US" sz="2800" dirty="0">
              <a:solidFill>
                <a:schemeClr val="bg1"/>
              </a:solidFill>
            </a:endParaRPr>
          </a:p>
          <a:p>
            <a:r>
              <a:rPr lang="en-US" sz="2800" i="1" dirty="0">
                <a:solidFill>
                  <a:schemeClr val="bg1"/>
                </a:solidFill>
              </a:rPr>
              <a:t>The heavens declare the glory of God, and the expanse proclaims the work of his hands.</a:t>
            </a:r>
          </a:p>
          <a:p>
            <a:r>
              <a:rPr lang="en-US" sz="2800" dirty="0">
                <a:solidFill>
                  <a:schemeClr val="bg1"/>
                </a:solidFill>
              </a:rPr>
              <a:t>Psalm 19:1</a:t>
            </a:r>
          </a:p>
        </p:txBody>
      </p:sp>
    </p:spTree>
    <p:extLst>
      <p:ext uri="{BB962C8B-B14F-4D97-AF65-F5344CB8AC3E}">
        <p14:creationId xmlns:p14="http://schemas.microsoft.com/office/powerpoint/2010/main" val="2863087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bstract image of curvy lines">
            <a:extLst>
              <a:ext uri="{FF2B5EF4-FFF2-40B4-BE49-F238E27FC236}">
                <a16:creationId xmlns:a16="http://schemas.microsoft.com/office/drawing/2014/main" id="{81F59575-96AE-45B0-B1FB-3CFC139E9D12}"/>
              </a:ext>
            </a:extLst>
          </p:cNvPr>
          <p:cNvPicPr>
            <a:picLocks noGrp="1" noChangeAspect="1"/>
          </p:cNvPicPr>
          <p:nvPr>
            <p:ph type="pic" sz="quarter" idx="13"/>
          </p:nvPr>
        </p:nvPicPr>
        <p:blipFill>
          <a:blip r:embed="rId3">
            <a:alphaModFix/>
          </a:blip>
          <a:srcRect/>
          <a:stretch/>
        </p:blipFill>
        <p:spPr>
          <a:xfrm>
            <a:off x="225" y="0"/>
            <a:ext cx="12191550" cy="6857999"/>
          </a:xfrm>
        </p:spPr>
      </p:pic>
      <p:sp>
        <p:nvSpPr>
          <p:cNvPr id="7" name="Rectangle 6">
            <a:extLst>
              <a:ext uri="{FF2B5EF4-FFF2-40B4-BE49-F238E27FC236}">
                <a16:creationId xmlns:a16="http://schemas.microsoft.com/office/drawing/2014/main" id="{EFC1E5AC-C357-314E-9F58-A1BA0DBB65B6}"/>
              </a:ext>
            </a:extLst>
          </p:cNvPr>
          <p:cNvSpPr/>
          <p:nvPr/>
        </p:nvSpPr>
        <p:spPr>
          <a:xfrm>
            <a:off x="-81643" y="0"/>
            <a:ext cx="12192000" cy="6858000"/>
          </a:xfrm>
          <a:prstGeom prst="rect">
            <a:avLst/>
          </a:prstGeom>
          <a:solidFill>
            <a:srgbClr val="6667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128F3F-D61E-8B47-B8CF-05121F02353A}"/>
              </a:ext>
            </a:extLst>
          </p:cNvPr>
          <p:cNvSpPr txBox="1"/>
          <p:nvPr/>
        </p:nvSpPr>
        <p:spPr>
          <a:xfrm>
            <a:off x="718457" y="674914"/>
            <a:ext cx="10591800" cy="2862322"/>
          </a:xfrm>
          <a:prstGeom prst="rect">
            <a:avLst/>
          </a:prstGeom>
          <a:noFill/>
        </p:spPr>
        <p:txBody>
          <a:bodyPr wrap="square" rtlCol="0">
            <a:spAutoFit/>
          </a:bodyPr>
          <a:lstStyle/>
          <a:p>
            <a:r>
              <a:rPr lang="en-US" sz="4800" dirty="0">
                <a:solidFill>
                  <a:schemeClr val="bg1"/>
                </a:solidFill>
              </a:rPr>
              <a:t>WE ENCOUNTER GOD THROUGH THE WORSHIP AND MUSIC OF HIS PEOPLE</a:t>
            </a:r>
          </a:p>
          <a:p>
            <a:r>
              <a:rPr lang="en-US" sz="2800" i="1" dirty="0">
                <a:solidFill>
                  <a:schemeClr val="bg1"/>
                </a:solidFill>
              </a:rPr>
              <a:t>But thou </a:t>
            </a:r>
            <a:r>
              <a:rPr lang="en-US" sz="2800" dirty="0">
                <a:solidFill>
                  <a:schemeClr val="bg1"/>
                </a:solidFill>
              </a:rPr>
              <a:t>art</a:t>
            </a:r>
            <a:r>
              <a:rPr lang="en-US" sz="2800" i="1" dirty="0">
                <a:solidFill>
                  <a:schemeClr val="bg1"/>
                </a:solidFill>
              </a:rPr>
              <a:t> holy,</a:t>
            </a:r>
          </a:p>
          <a:p>
            <a:r>
              <a:rPr lang="en-US" sz="2800" dirty="0">
                <a:solidFill>
                  <a:schemeClr val="bg1"/>
                </a:solidFill>
              </a:rPr>
              <a:t>O thou </a:t>
            </a:r>
            <a:r>
              <a:rPr lang="en-US" sz="2800" i="1" dirty="0">
                <a:solidFill>
                  <a:schemeClr val="bg1"/>
                </a:solidFill>
              </a:rPr>
              <a:t>that inhabits the praises of Israel.</a:t>
            </a:r>
          </a:p>
          <a:p>
            <a:r>
              <a:rPr lang="en-US" sz="2800" dirty="0">
                <a:solidFill>
                  <a:schemeClr val="bg1"/>
                </a:solidFill>
              </a:rPr>
              <a:t>Psalm 22:3</a:t>
            </a:r>
          </a:p>
        </p:txBody>
      </p:sp>
    </p:spTree>
    <p:extLst>
      <p:ext uri="{BB962C8B-B14F-4D97-AF65-F5344CB8AC3E}">
        <p14:creationId xmlns:p14="http://schemas.microsoft.com/office/powerpoint/2010/main" val="1982406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bstract image of curvy lines">
            <a:extLst>
              <a:ext uri="{FF2B5EF4-FFF2-40B4-BE49-F238E27FC236}">
                <a16:creationId xmlns:a16="http://schemas.microsoft.com/office/drawing/2014/main" id="{81F59575-96AE-45B0-B1FB-3CFC139E9D12}"/>
              </a:ext>
            </a:extLst>
          </p:cNvPr>
          <p:cNvPicPr>
            <a:picLocks noGrp="1" noChangeAspect="1"/>
          </p:cNvPicPr>
          <p:nvPr>
            <p:ph type="pic" sz="quarter" idx="13"/>
          </p:nvPr>
        </p:nvPicPr>
        <p:blipFill>
          <a:blip r:embed="rId3">
            <a:alphaModFix/>
          </a:blip>
          <a:srcRect/>
          <a:stretch/>
        </p:blipFill>
        <p:spPr>
          <a:xfrm>
            <a:off x="225" y="0"/>
            <a:ext cx="12191550" cy="6857999"/>
          </a:xfrm>
        </p:spPr>
      </p:pic>
      <p:sp>
        <p:nvSpPr>
          <p:cNvPr id="7" name="Rectangle 6">
            <a:extLst>
              <a:ext uri="{FF2B5EF4-FFF2-40B4-BE49-F238E27FC236}">
                <a16:creationId xmlns:a16="http://schemas.microsoft.com/office/drawing/2014/main" id="{EFC1E5AC-C357-314E-9F58-A1BA0DBB65B6}"/>
              </a:ext>
            </a:extLst>
          </p:cNvPr>
          <p:cNvSpPr/>
          <p:nvPr/>
        </p:nvSpPr>
        <p:spPr>
          <a:xfrm>
            <a:off x="-81643" y="0"/>
            <a:ext cx="12192000" cy="6858000"/>
          </a:xfrm>
          <a:prstGeom prst="rect">
            <a:avLst/>
          </a:prstGeom>
          <a:solidFill>
            <a:srgbClr val="6667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128F3F-D61E-8B47-B8CF-05121F02353A}"/>
              </a:ext>
            </a:extLst>
          </p:cNvPr>
          <p:cNvSpPr txBox="1"/>
          <p:nvPr/>
        </p:nvSpPr>
        <p:spPr>
          <a:xfrm>
            <a:off x="718457" y="674914"/>
            <a:ext cx="10591800" cy="5016758"/>
          </a:xfrm>
          <a:prstGeom prst="rect">
            <a:avLst/>
          </a:prstGeom>
          <a:noFill/>
        </p:spPr>
        <p:txBody>
          <a:bodyPr wrap="square" rtlCol="0">
            <a:spAutoFit/>
          </a:bodyPr>
          <a:lstStyle/>
          <a:p>
            <a:r>
              <a:rPr lang="en-US" sz="4800" dirty="0">
                <a:solidFill>
                  <a:schemeClr val="bg1"/>
                </a:solidFill>
              </a:rPr>
              <a:t>WE FIND GOD IN THE COMMON, IN THE “STILL, SMALL VOICE”</a:t>
            </a:r>
          </a:p>
          <a:p>
            <a:r>
              <a:rPr lang="en-US" sz="2800" i="1" dirty="0">
                <a:solidFill>
                  <a:schemeClr val="bg1"/>
                </a:solidFill>
              </a:rPr>
              <a:t>Then he said, “Go out and stand on the mountain in the LORD’s presence.” At that moment, the LORD passed by. A great and mighty wind was tearing at the mountains and was shattering cliffs before the LORD, but the LORD was not in the wind. After the wind there was an earthquake, but the LORD was not in the earthquake. After the earthquake there was a fire, but the LORD was not in the fire. And after the fire there was a voice, a soft whisper. </a:t>
            </a:r>
          </a:p>
          <a:p>
            <a:r>
              <a:rPr lang="en-US" sz="2800" dirty="0">
                <a:solidFill>
                  <a:schemeClr val="bg1"/>
                </a:solidFill>
              </a:rPr>
              <a:t>1 Kings 19:11–12</a:t>
            </a:r>
          </a:p>
        </p:txBody>
      </p:sp>
    </p:spTree>
    <p:extLst>
      <p:ext uri="{BB962C8B-B14F-4D97-AF65-F5344CB8AC3E}">
        <p14:creationId xmlns:p14="http://schemas.microsoft.com/office/powerpoint/2010/main" val="799708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bstract image of curvy lines">
            <a:extLst>
              <a:ext uri="{FF2B5EF4-FFF2-40B4-BE49-F238E27FC236}">
                <a16:creationId xmlns:a16="http://schemas.microsoft.com/office/drawing/2014/main" id="{81F59575-96AE-45B0-B1FB-3CFC139E9D12}"/>
              </a:ext>
            </a:extLst>
          </p:cNvPr>
          <p:cNvPicPr>
            <a:picLocks noGrp="1" noChangeAspect="1"/>
          </p:cNvPicPr>
          <p:nvPr>
            <p:ph type="pic" sz="quarter" idx="13"/>
          </p:nvPr>
        </p:nvPicPr>
        <p:blipFill>
          <a:blip r:embed="rId3">
            <a:alphaModFix/>
          </a:blip>
          <a:srcRect/>
          <a:stretch/>
        </p:blipFill>
        <p:spPr>
          <a:xfrm>
            <a:off x="225" y="0"/>
            <a:ext cx="12191550" cy="6857999"/>
          </a:xfrm>
        </p:spPr>
      </p:pic>
      <p:sp>
        <p:nvSpPr>
          <p:cNvPr id="7" name="Rectangle 6">
            <a:extLst>
              <a:ext uri="{FF2B5EF4-FFF2-40B4-BE49-F238E27FC236}">
                <a16:creationId xmlns:a16="http://schemas.microsoft.com/office/drawing/2014/main" id="{EFC1E5AC-C357-314E-9F58-A1BA0DBB65B6}"/>
              </a:ext>
            </a:extLst>
          </p:cNvPr>
          <p:cNvSpPr/>
          <p:nvPr/>
        </p:nvSpPr>
        <p:spPr>
          <a:xfrm>
            <a:off x="-81643" y="0"/>
            <a:ext cx="12192000" cy="6858000"/>
          </a:xfrm>
          <a:prstGeom prst="rect">
            <a:avLst/>
          </a:prstGeom>
          <a:solidFill>
            <a:srgbClr val="6667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128F3F-D61E-8B47-B8CF-05121F02353A}"/>
              </a:ext>
            </a:extLst>
          </p:cNvPr>
          <p:cNvSpPr txBox="1"/>
          <p:nvPr/>
        </p:nvSpPr>
        <p:spPr>
          <a:xfrm>
            <a:off x="718457" y="674914"/>
            <a:ext cx="10591800" cy="3600986"/>
          </a:xfrm>
          <a:prstGeom prst="rect">
            <a:avLst/>
          </a:prstGeom>
          <a:noFill/>
        </p:spPr>
        <p:txBody>
          <a:bodyPr wrap="square" rtlCol="0">
            <a:spAutoFit/>
          </a:bodyPr>
          <a:lstStyle/>
          <a:p>
            <a:r>
              <a:rPr lang="en-US" sz="4800" dirty="0">
                <a:solidFill>
                  <a:schemeClr val="bg1"/>
                </a:solidFill>
              </a:rPr>
              <a:t>WE KNOW GOD IN THE QUIET AND STILLNESS OF OUR HEARTS AND LIVES</a:t>
            </a:r>
          </a:p>
          <a:p>
            <a:r>
              <a:rPr lang="en-US" sz="2800" i="1" dirty="0">
                <a:solidFill>
                  <a:schemeClr val="bg1"/>
                </a:solidFill>
              </a:rPr>
              <a:t>He says, “Be still, and know that I am God; I will be exalted among the nations, I will be exalted in the earth.”</a:t>
            </a:r>
          </a:p>
          <a:p>
            <a:r>
              <a:rPr lang="en-US" sz="2800" dirty="0">
                <a:solidFill>
                  <a:schemeClr val="bg1"/>
                </a:solidFill>
              </a:rPr>
              <a:t>Psalm 46:10</a:t>
            </a:r>
          </a:p>
        </p:txBody>
      </p:sp>
    </p:spTree>
    <p:extLst>
      <p:ext uri="{BB962C8B-B14F-4D97-AF65-F5344CB8AC3E}">
        <p14:creationId xmlns:p14="http://schemas.microsoft.com/office/powerpoint/2010/main" val="2590765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bstract image of curvy lines">
            <a:extLst>
              <a:ext uri="{FF2B5EF4-FFF2-40B4-BE49-F238E27FC236}">
                <a16:creationId xmlns:a16="http://schemas.microsoft.com/office/drawing/2014/main" id="{81F59575-96AE-45B0-B1FB-3CFC139E9D12}"/>
              </a:ext>
            </a:extLst>
          </p:cNvPr>
          <p:cNvPicPr>
            <a:picLocks noGrp="1" noChangeAspect="1"/>
          </p:cNvPicPr>
          <p:nvPr>
            <p:ph type="pic" sz="quarter" idx="13"/>
          </p:nvPr>
        </p:nvPicPr>
        <p:blipFill>
          <a:blip r:embed="rId3">
            <a:alphaModFix/>
          </a:blip>
          <a:srcRect/>
          <a:stretch/>
        </p:blipFill>
        <p:spPr>
          <a:xfrm>
            <a:off x="225" y="0"/>
            <a:ext cx="12191550" cy="6857999"/>
          </a:xfrm>
        </p:spPr>
      </p:pic>
      <p:sp>
        <p:nvSpPr>
          <p:cNvPr id="7" name="Rectangle 6">
            <a:extLst>
              <a:ext uri="{FF2B5EF4-FFF2-40B4-BE49-F238E27FC236}">
                <a16:creationId xmlns:a16="http://schemas.microsoft.com/office/drawing/2014/main" id="{EFC1E5AC-C357-314E-9F58-A1BA0DBB65B6}"/>
              </a:ext>
            </a:extLst>
          </p:cNvPr>
          <p:cNvSpPr/>
          <p:nvPr/>
        </p:nvSpPr>
        <p:spPr>
          <a:xfrm>
            <a:off x="-81643" y="0"/>
            <a:ext cx="12192000" cy="6858000"/>
          </a:xfrm>
          <a:prstGeom prst="rect">
            <a:avLst/>
          </a:prstGeom>
          <a:solidFill>
            <a:srgbClr val="6667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128F3F-D61E-8B47-B8CF-05121F02353A}"/>
              </a:ext>
            </a:extLst>
          </p:cNvPr>
          <p:cNvSpPr txBox="1"/>
          <p:nvPr/>
        </p:nvSpPr>
        <p:spPr>
          <a:xfrm>
            <a:off x="718457" y="674914"/>
            <a:ext cx="10591800" cy="4154984"/>
          </a:xfrm>
          <a:prstGeom prst="rect">
            <a:avLst/>
          </a:prstGeom>
          <a:noFill/>
        </p:spPr>
        <p:txBody>
          <a:bodyPr wrap="square" rtlCol="0">
            <a:spAutoFit/>
          </a:bodyPr>
          <a:lstStyle/>
          <a:p>
            <a:r>
              <a:rPr lang="en-US" sz="4800" dirty="0">
                <a:solidFill>
                  <a:schemeClr val="bg1"/>
                </a:solidFill>
              </a:rPr>
              <a:t>WE COMMUNE WITH GOD IN THE BODY OF CHRIST, HIS CHURCH</a:t>
            </a:r>
          </a:p>
          <a:p>
            <a:r>
              <a:rPr lang="en-US" sz="2800" i="1" dirty="0">
                <a:solidFill>
                  <a:schemeClr val="bg1"/>
                </a:solidFill>
              </a:rPr>
              <a:t>Now you are the body of Christ, and individual members of it.</a:t>
            </a:r>
          </a:p>
          <a:p>
            <a:r>
              <a:rPr lang="en-US" sz="2800" dirty="0">
                <a:solidFill>
                  <a:schemeClr val="bg1"/>
                </a:solidFill>
              </a:rPr>
              <a:t>1 Corinthians 12:27</a:t>
            </a:r>
          </a:p>
          <a:p>
            <a:endParaRPr lang="en-US" sz="2800" dirty="0">
              <a:solidFill>
                <a:schemeClr val="bg1"/>
              </a:solidFill>
            </a:endParaRPr>
          </a:p>
          <a:p>
            <a:r>
              <a:rPr lang="en-US" sz="2800" i="1" dirty="0">
                <a:solidFill>
                  <a:schemeClr val="bg1"/>
                </a:solidFill>
              </a:rPr>
              <a:t>For where two or three are gathered together in my name, I am there among them.</a:t>
            </a:r>
          </a:p>
          <a:p>
            <a:r>
              <a:rPr lang="en-US" sz="2800" dirty="0">
                <a:solidFill>
                  <a:schemeClr val="bg1"/>
                </a:solidFill>
              </a:rPr>
              <a:t>Matthew 18:20</a:t>
            </a:r>
          </a:p>
        </p:txBody>
      </p:sp>
    </p:spTree>
    <p:extLst>
      <p:ext uri="{BB962C8B-B14F-4D97-AF65-F5344CB8AC3E}">
        <p14:creationId xmlns:p14="http://schemas.microsoft.com/office/powerpoint/2010/main" val="1786867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bstract image of curvy lines">
            <a:extLst>
              <a:ext uri="{FF2B5EF4-FFF2-40B4-BE49-F238E27FC236}">
                <a16:creationId xmlns:a16="http://schemas.microsoft.com/office/drawing/2014/main" id="{81F59575-96AE-45B0-B1FB-3CFC139E9D12}"/>
              </a:ext>
            </a:extLst>
          </p:cNvPr>
          <p:cNvPicPr>
            <a:picLocks noGrp="1" noChangeAspect="1"/>
          </p:cNvPicPr>
          <p:nvPr>
            <p:ph type="pic" sz="quarter" idx="13"/>
          </p:nvPr>
        </p:nvPicPr>
        <p:blipFill>
          <a:blip r:embed="rId3">
            <a:alphaModFix/>
          </a:blip>
          <a:srcRect/>
          <a:stretch/>
        </p:blipFill>
        <p:spPr>
          <a:xfrm>
            <a:off x="225" y="0"/>
            <a:ext cx="12191550" cy="6857999"/>
          </a:xfrm>
        </p:spPr>
      </p:pic>
      <p:sp>
        <p:nvSpPr>
          <p:cNvPr id="7" name="Rectangle 6">
            <a:extLst>
              <a:ext uri="{FF2B5EF4-FFF2-40B4-BE49-F238E27FC236}">
                <a16:creationId xmlns:a16="http://schemas.microsoft.com/office/drawing/2014/main" id="{EFC1E5AC-C357-314E-9F58-A1BA0DBB65B6}"/>
              </a:ext>
            </a:extLst>
          </p:cNvPr>
          <p:cNvSpPr/>
          <p:nvPr/>
        </p:nvSpPr>
        <p:spPr>
          <a:xfrm>
            <a:off x="-81643" y="0"/>
            <a:ext cx="12192000" cy="6858000"/>
          </a:xfrm>
          <a:prstGeom prst="rect">
            <a:avLst/>
          </a:prstGeom>
          <a:solidFill>
            <a:srgbClr val="6667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128F3F-D61E-8B47-B8CF-05121F02353A}"/>
              </a:ext>
            </a:extLst>
          </p:cNvPr>
          <p:cNvSpPr txBox="1"/>
          <p:nvPr/>
        </p:nvSpPr>
        <p:spPr>
          <a:xfrm>
            <a:off x="718457" y="674914"/>
            <a:ext cx="10591800" cy="4154984"/>
          </a:xfrm>
          <a:prstGeom prst="rect">
            <a:avLst/>
          </a:prstGeom>
          <a:noFill/>
        </p:spPr>
        <p:txBody>
          <a:bodyPr wrap="square" rtlCol="0">
            <a:spAutoFit/>
          </a:bodyPr>
          <a:lstStyle/>
          <a:p>
            <a:r>
              <a:rPr lang="en-US" sz="4800" dirty="0">
                <a:solidFill>
                  <a:schemeClr val="bg1"/>
                </a:solidFill>
              </a:rPr>
              <a:t>WE MEET GOD IN THE PERSON OF HIS SON</a:t>
            </a:r>
          </a:p>
          <a:p>
            <a:r>
              <a:rPr lang="en-US" sz="2800" i="1" dirty="0">
                <a:solidFill>
                  <a:schemeClr val="bg1"/>
                </a:solidFill>
              </a:rPr>
              <a:t>No one has ever seen God. The one and only Son, who is himself God and is at the Father’s side—he has revealed him.</a:t>
            </a:r>
          </a:p>
          <a:p>
            <a:r>
              <a:rPr lang="en-US" sz="2800" dirty="0">
                <a:solidFill>
                  <a:schemeClr val="bg1"/>
                </a:solidFill>
              </a:rPr>
              <a:t>John 1:18</a:t>
            </a:r>
          </a:p>
          <a:p>
            <a:endParaRPr lang="en-US" sz="2800" dirty="0">
              <a:solidFill>
                <a:schemeClr val="bg1"/>
              </a:solidFill>
            </a:endParaRPr>
          </a:p>
          <a:p>
            <a:r>
              <a:rPr lang="en-US" sz="2800" i="1" dirty="0">
                <a:solidFill>
                  <a:schemeClr val="bg1"/>
                </a:solidFill>
              </a:rPr>
              <a:t>That is, in Christ, God was reconciling the world to himself…</a:t>
            </a:r>
          </a:p>
          <a:p>
            <a:r>
              <a:rPr lang="en-US" sz="2800" dirty="0">
                <a:solidFill>
                  <a:schemeClr val="bg1"/>
                </a:solidFill>
              </a:rPr>
              <a:t>2 Corinthians 5:19a</a:t>
            </a:r>
          </a:p>
        </p:txBody>
      </p:sp>
    </p:spTree>
    <p:extLst>
      <p:ext uri="{BB962C8B-B14F-4D97-AF65-F5344CB8AC3E}">
        <p14:creationId xmlns:p14="http://schemas.microsoft.com/office/powerpoint/2010/main" val="2270882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bstract image of curvy lines">
            <a:extLst>
              <a:ext uri="{FF2B5EF4-FFF2-40B4-BE49-F238E27FC236}">
                <a16:creationId xmlns:a16="http://schemas.microsoft.com/office/drawing/2014/main" id="{81F59575-96AE-45B0-B1FB-3CFC139E9D12}"/>
              </a:ext>
            </a:extLst>
          </p:cNvPr>
          <p:cNvPicPr>
            <a:picLocks noGrp="1" noChangeAspect="1"/>
          </p:cNvPicPr>
          <p:nvPr>
            <p:ph type="pic" sz="quarter" idx="13"/>
          </p:nvPr>
        </p:nvPicPr>
        <p:blipFill>
          <a:blip r:embed="rId3">
            <a:alphaModFix/>
          </a:blip>
          <a:srcRect/>
          <a:stretch/>
        </p:blipFill>
        <p:spPr>
          <a:xfrm>
            <a:off x="225" y="0"/>
            <a:ext cx="12191550" cy="6857999"/>
          </a:xfrm>
        </p:spPr>
      </p:pic>
      <p:sp>
        <p:nvSpPr>
          <p:cNvPr id="7" name="Rectangle 6">
            <a:extLst>
              <a:ext uri="{FF2B5EF4-FFF2-40B4-BE49-F238E27FC236}">
                <a16:creationId xmlns:a16="http://schemas.microsoft.com/office/drawing/2014/main" id="{EFC1E5AC-C357-314E-9F58-A1BA0DBB65B6}"/>
              </a:ext>
            </a:extLst>
          </p:cNvPr>
          <p:cNvSpPr/>
          <p:nvPr/>
        </p:nvSpPr>
        <p:spPr>
          <a:xfrm>
            <a:off x="-81643" y="0"/>
            <a:ext cx="12192000" cy="6858000"/>
          </a:xfrm>
          <a:prstGeom prst="rect">
            <a:avLst/>
          </a:prstGeom>
          <a:solidFill>
            <a:srgbClr val="6667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128F3F-D61E-8B47-B8CF-05121F02353A}"/>
              </a:ext>
            </a:extLst>
          </p:cNvPr>
          <p:cNvSpPr txBox="1"/>
          <p:nvPr/>
        </p:nvSpPr>
        <p:spPr>
          <a:xfrm>
            <a:off x="718457" y="674914"/>
            <a:ext cx="10591800" cy="2862322"/>
          </a:xfrm>
          <a:prstGeom prst="rect">
            <a:avLst/>
          </a:prstGeom>
          <a:noFill/>
        </p:spPr>
        <p:txBody>
          <a:bodyPr wrap="square" rtlCol="0">
            <a:spAutoFit/>
          </a:bodyPr>
          <a:lstStyle/>
          <a:p>
            <a:r>
              <a:rPr lang="en-US" sz="4800" dirty="0">
                <a:solidFill>
                  <a:schemeClr val="bg1"/>
                </a:solidFill>
              </a:rPr>
              <a:t>WE EXPERIENCE GOD WITH THE BROKENHEARTED AND SUFFERING</a:t>
            </a:r>
          </a:p>
          <a:p>
            <a:r>
              <a:rPr lang="en-US" sz="2800" i="1" dirty="0">
                <a:solidFill>
                  <a:schemeClr val="bg1"/>
                </a:solidFill>
              </a:rPr>
              <a:t>The LORD is near the brokenhearted; he saves those crushed in spirit.</a:t>
            </a:r>
          </a:p>
          <a:p>
            <a:r>
              <a:rPr lang="en-US" sz="2800" dirty="0">
                <a:solidFill>
                  <a:schemeClr val="bg1"/>
                </a:solidFill>
              </a:rPr>
              <a:t>Psalm 34:18</a:t>
            </a:r>
          </a:p>
        </p:txBody>
      </p:sp>
    </p:spTree>
    <p:extLst>
      <p:ext uri="{BB962C8B-B14F-4D97-AF65-F5344CB8AC3E}">
        <p14:creationId xmlns:p14="http://schemas.microsoft.com/office/powerpoint/2010/main" val="4186962487"/>
      </p:ext>
    </p:extLst>
  </p:cSld>
  <p:clrMapOvr>
    <a:masterClrMapping/>
  </p:clrMapOvr>
</p:sld>
</file>

<file path=ppt/theme/theme1.xml><?xml version="1.0" encoding="utf-8"?>
<a:theme xmlns:a="http://schemas.openxmlformats.org/drawingml/2006/main" name="Balancing Act">
  <a:themeElements>
    <a:clrScheme name="Balancing Act">
      <a:dk1>
        <a:sysClr val="windowText" lastClr="000000"/>
      </a:dk1>
      <a:lt1>
        <a:sysClr val="window" lastClr="FFFFFF"/>
      </a:lt1>
      <a:dk2>
        <a:srgbClr val="8A4C5D"/>
      </a:dk2>
      <a:lt2>
        <a:srgbClr val="9E838E"/>
      </a:lt2>
      <a:accent1>
        <a:srgbClr val="C6ADB0"/>
      </a:accent1>
      <a:accent2>
        <a:srgbClr val="E3C0BF"/>
      </a:accent2>
      <a:accent3>
        <a:srgbClr val="D4937F"/>
      </a:accent3>
      <a:accent4>
        <a:srgbClr val="CCB87E"/>
      </a:accent4>
      <a:accent5>
        <a:srgbClr val="6667AB"/>
      </a:accent5>
      <a:accent6>
        <a:srgbClr val="86A094"/>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ellspring">
  <a:themeElements>
    <a:clrScheme name="Wellspring">
      <a:dk1>
        <a:sysClr val="windowText" lastClr="000000"/>
      </a:dk1>
      <a:lt1>
        <a:sysClr val="window" lastClr="FFFFFF"/>
      </a:lt1>
      <a:dk2>
        <a:srgbClr val="A1CAC9"/>
      </a:dk2>
      <a:lt2>
        <a:srgbClr val="48996B"/>
      </a:lt2>
      <a:accent1>
        <a:srgbClr val="759F51"/>
      </a:accent1>
      <a:accent2>
        <a:srgbClr val="436A2F"/>
      </a:accent2>
      <a:accent3>
        <a:srgbClr val="CFBF54"/>
      </a:accent3>
      <a:accent4>
        <a:srgbClr val="B3832F"/>
      </a:accent4>
      <a:accent5>
        <a:srgbClr val="8C5896"/>
      </a:accent5>
      <a:accent6>
        <a:srgbClr val="6667AB"/>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tar of the show">
  <a:themeElements>
    <a:clrScheme name="Star of the show">
      <a:dk1>
        <a:sysClr val="windowText" lastClr="000000"/>
      </a:dk1>
      <a:lt1>
        <a:sysClr val="window" lastClr="FFFFFF"/>
      </a:lt1>
      <a:dk2>
        <a:srgbClr val="29282D"/>
      </a:dk2>
      <a:lt2>
        <a:srgbClr val="625C60"/>
      </a:lt2>
      <a:accent1>
        <a:srgbClr val="7C6560"/>
      </a:accent1>
      <a:accent2>
        <a:srgbClr val="AEA392"/>
      </a:accent2>
      <a:accent3>
        <a:srgbClr val="DBD4D0"/>
      </a:accent3>
      <a:accent4>
        <a:srgbClr val="8E7961"/>
      </a:accent4>
      <a:accent5>
        <a:srgbClr val="F0EDE8"/>
      </a:accent5>
      <a:accent6>
        <a:srgbClr val="6667AB"/>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Amusements">
  <a:themeElements>
    <a:clrScheme name="Amusements">
      <a:dk1>
        <a:sysClr val="windowText" lastClr="000000"/>
      </a:dk1>
      <a:lt1>
        <a:sysClr val="window" lastClr="FFFFFF"/>
      </a:lt1>
      <a:dk2>
        <a:srgbClr val="D77E6F"/>
      </a:dk2>
      <a:lt2>
        <a:srgbClr val="6667AB"/>
      </a:lt2>
      <a:accent1>
        <a:srgbClr val="B38F6A"/>
      </a:accent1>
      <a:accent2>
        <a:srgbClr val="D75078"/>
      </a:accent2>
      <a:accent3>
        <a:srgbClr val="E288B6"/>
      </a:accent3>
      <a:accent4>
        <a:srgbClr val="E9445D"/>
      </a:accent4>
      <a:accent5>
        <a:srgbClr val="EEC272"/>
      </a:accent5>
      <a:accent6>
        <a:srgbClr val="85A0A9"/>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tf66906339_win32</Template>
  <TotalTime>0</TotalTime>
  <Words>443</Words>
  <Application>Microsoft Macintosh PowerPoint</Application>
  <PresentationFormat>Widescreen</PresentationFormat>
  <Paragraphs>44</Paragraphs>
  <Slides>10</Slides>
  <Notes>10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10</vt:i4>
      </vt:variant>
    </vt:vector>
  </HeadingPairs>
  <TitlesOfParts>
    <vt:vector size="18" baseType="lpstr">
      <vt:lpstr>Arial</vt:lpstr>
      <vt:lpstr>Calibri</vt:lpstr>
      <vt:lpstr>Segoe UI</vt:lpstr>
      <vt:lpstr>Segoe UI Light</vt:lpstr>
      <vt:lpstr>Balancing Act</vt:lpstr>
      <vt:lpstr>Wellspring</vt:lpstr>
      <vt:lpstr>Star of the show</vt:lpstr>
      <vt:lpstr>Amusements</vt:lpstr>
      <vt:lpstr>JORDAN CREEK PARK 7250 Alexander rD. CONCORD TWP.</vt:lpstr>
      <vt:lpstr>GOD, WHERE ARE YOU? Lunch &amp; Learn | MAY 2022</vt:lpstr>
      <vt:lpstr>GOD, WHERE ARE YOU? Lunch &amp; Learn | MAY 2022</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2021-12-08T21:54:28Z</dcterms:created>
  <dcterms:modified xsi:type="dcterms:W3CDTF">2022-05-10T14:13:37Z</dcterms:modified>
</cp:coreProperties>
</file>